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9" r:id="rId5"/>
    <p:sldId id="295" r:id="rId6"/>
    <p:sldId id="311" r:id="rId7"/>
    <p:sldId id="287" r:id="rId8"/>
    <p:sldId id="306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3" r:id="rId17"/>
    <p:sldId id="320" r:id="rId18"/>
    <p:sldId id="321" r:id="rId19"/>
    <p:sldId id="322" r:id="rId20"/>
    <p:sldId id="268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EF50A-E23B-40E6-A12E-AE53E12E9844}" v="11" dt="2022-12-23T21:02:15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uong Nguyen Cong" userId="b94278ecc121523c" providerId="LiveId" clId="{2B7EF50A-E23B-40E6-A12E-AE53E12E9844}"/>
    <pc:docChg chg="undo custSel addSld delSld modSld sldOrd">
      <pc:chgData name="Cuong Nguyen Cong" userId="b94278ecc121523c" providerId="LiveId" clId="{2B7EF50A-E23B-40E6-A12E-AE53E12E9844}" dt="2022-12-23T20:02:15.585" v="6041" actId="22"/>
      <pc:docMkLst>
        <pc:docMk/>
      </pc:docMkLst>
      <pc:sldChg chg="del">
        <pc:chgData name="Cuong Nguyen Cong" userId="b94278ecc121523c" providerId="LiveId" clId="{2B7EF50A-E23B-40E6-A12E-AE53E12E9844}" dt="2022-12-23T18:26:53.391" v="292" actId="47"/>
        <pc:sldMkLst>
          <pc:docMk/>
          <pc:sldMk cId="566997565" sldId="260"/>
        </pc:sldMkLst>
      </pc:sldChg>
      <pc:sldChg chg="modSp mod">
        <pc:chgData name="Cuong Nguyen Cong" userId="b94278ecc121523c" providerId="LiveId" clId="{2B7EF50A-E23B-40E6-A12E-AE53E12E9844}" dt="2022-12-23T19:47:40.267" v="4644" actId="20577"/>
        <pc:sldMkLst>
          <pc:docMk/>
          <pc:sldMk cId="4151694508" sldId="268"/>
        </pc:sldMkLst>
        <pc:spChg chg="mod">
          <ac:chgData name="Cuong Nguyen Cong" userId="b94278ecc121523c" providerId="LiveId" clId="{2B7EF50A-E23B-40E6-A12E-AE53E12E9844}" dt="2022-12-23T19:47:40.267" v="4644" actId="20577"/>
          <ac:spMkLst>
            <pc:docMk/>
            <pc:sldMk cId="4151694508" sldId="268"/>
            <ac:spMk id="2" creationId="{68863A97-A73A-4927-A883-9002F499C562}"/>
          </ac:spMkLst>
        </pc:spChg>
        <pc:spChg chg="mod">
          <ac:chgData name="Cuong Nguyen Cong" userId="b94278ecc121523c" providerId="LiveId" clId="{2B7EF50A-E23B-40E6-A12E-AE53E12E9844}" dt="2022-12-23T19:47:33.699" v="4640" actId="20577"/>
          <ac:spMkLst>
            <pc:docMk/>
            <pc:sldMk cId="4151694508" sldId="268"/>
            <ac:spMk id="3" creationId="{B6A8DBFE-0476-41B3-9106-C29360C706E9}"/>
          </ac:spMkLst>
        </pc:spChg>
        <pc:spChg chg="mod">
          <ac:chgData name="Cuong Nguyen Cong" userId="b94278ecc121523c" providerId="LiveId" clId="{2B7EF50A-E23B-40E6-A12E-AE53E12E9844}" dt="2022-12-23T19:26:22.776" v="3259" actId="20577"/>
          <ac:spMkLst>
            <pc:docMk/>
            <pc:sldMk cId="4151694508" sldId="268"/>
            <ac:spMk id="4" creationId="{FAD2AE59-5630-4D5C-83A9-4CDEF4D7DCFB}"/>
          </ac:spMkLst>
        </pc:spChg>
        <pc:spChg chg="mod">
          <ac:chgData name="Cuong Nguyen Cong" userId="b94278ecc121523c" providerId="LiveId" clId="{2B7EF50A-E23B-40E6-A12E-AE53E12E9844}" dt="2022-12-23T19:29:42.352" v="3402" actId="20577"/>
          <ac:spMkLst>
            <pc:docMk/>
            <pc:sldMk cId="4151694508" sldId="268"/>
            <ac:spMk id="5" creationId="{F8657664-A458-4DDD-ACC2-1D87FCD6FCA9}"/>
          </ac:spMkLst>
        </pc:spChg>
        <pc:spChg chg="mod">
          <ac:chgData name="Cuong Nguyen Cong" userId="b94278ecc121523c" providerId="LiveId" clId="{2B7EF50A-E23B-40E6-A12E-AE53E12E9844}" dt="2022-12-23T19:37:30.354" v="4155" actId="20577"/>
          <ac:spMkLst>
            <pc:docMk/>
            <pc:sldMk cId="4151694508" sldId="268"/>
            <ac:spMk id="6" creationId="{5A6B31B0-7B84-475D-961F-09C0191F91A2}"/>
          </ac:spMkLst>
        </pc:spChg>
        <pc:spChg chg="mod">
          <ac:chgData name="Cuong Nguyen Cong" userId="b94278ecc121523c" providerId="LiveId" clId="{2B7EF50A-E23B-40E6-A12E-AE53E12E9844}" dt="2022-12-23T19:30:01.216" v="3472" actId="20577"/>
          <ac:spMkLst>
            <pc:docMk/>
            <pc:sldMk cId="4151694508" sldId="268"/>
            <ac:spMk id="7" creationId="{578017FE-712E-4E95-B483-B700F1AA4B2A}"/>
          </ac:spMkLst>
        </pc:spChg>
        <pc:spChg chg="mod">
          <ac:chgData name="Cuong Nguyen Cong" userId="b94278ecc121523c" providerId="LiveId" clId="{2B7EF50A-E23B-40E6-A12E-AE53E12E9844}" dt="2022-12-23T19:47:03.587" v="4623" actId="27636"/>
          <ac:spMkLst>
            <pc:docMk/>
            <pc:sldMk cId="4151694508" sldId="268"/>
            <ac:spMk id="34" creationId="{213EBF44-0FC2-4FC4-AC05-BD5EB2F3CBF2}"/>
          </ac:spMkLst>
        </pc:spChg>
        <pc:picChg chg="mod">
          <ac:chgData name="Cuong Nguyen Cong" userId="b94278ecc121523c" providerId="LiveId" clId="{2B7EF50A-E23B-40E6-A12E-AE53E12E9844}" dt="2022-12-23T18:27:51.640" v="298" actId="14100"/>
          <ac:picMkLst>
            <pc:docMk/>
            <pc:sldMk cId="4151694508" sldId="268"/>
            <ac:picMk id="47" creationId="{11BA5C3B-BBA0-484C-95FF-48C53441E847}"/>
          </ac:picMkLst>
        </pc:picChg>
      </pc:sldChg>
      <pc:sldChg chg="modSp mod">
        <pc:chgData name="Cuong Nguyen Cong" userId="b94278ecc121523c" providerId="LiveId" clId="{2B7EF50A-E23B-40E6-A12E-AE53E12E9844}" dt="2022-12-23T18:07:55.641" v="99" actId="6549"/>
        <pc:sldMkLst>
          <pc:docMk/>
          <pc:sldMk cId="202184314" sldId="287"/>
        </pc:sldMkLst>
        <pc:spChg chg="mod">
          <ac:chgData name="Cuong Nguyen Cong" userId="b94278ecc121523c" providerId="LiveId" clId="{2B7EF50A-E23B-40E6-A12E-AE53E12E9844}" dt="2022-12-23T18:07:55.641" v="99" actId="6549"/>
          <ac:spMkLst>
            <pc:docMk/>
            <pc:sldMk cId="202184314" sldId="287"/>
            <ac:spMk id="3" creationId="{DE58B68F-CCA9-4C91-85AC-597D8C51D3DD}"/>
          </ac:spMkLst>
        </pc:spChg>
      </pc:sldChg>
      <pc:sldChg chg="del">
        <pc:chgData name="Cuong Nguyen Cong" userId="b94278ecc121523c" providerId="LiveId" clId="{2B7EF50A-E23B-40E6-A12E-AE53E12E9844}" dt="2022-12-23T18:27:03.145" v="294" actId="47"/>
        <pc:sldMkLst>
          <pc:docMk/>
          <pc:sldMk cId="344161675" sldId="288"/>
        </pc:sldMkLst>
      </pc:sldChg>
      <pc:sldChg chg="del">
        <pc:chgData name="Cuong Nguyen Cong" userId="b94278ecc121523c" providerId="LiveId" clId="{2B7EF50A-E23B-40E6-A12E-AE53E12E9844}" dt="2022-12-23T18:27:12.719" v="295" actId="47"/>
        <pc:sldMkLst>
          <pc:docMk/>
          <pc:sldMk cId="3197763602" sldId="292"/>
        </pc:sldMkLst>
      </pc:sldChg>
      <pc:sldChg chg="addSp modSp del mod">
        <pc:chgData name="Cuong Nguyen Cong" userId="b94278ecc121523c" providerId="LiveId" clId="{2B7EF50A-E23B-40E6-A12E-AE53E12E9844}" dt="2022-12-23T18:30:02.804" v="302" actId="47"/>
        <pc:sldMkLst>
          <pc:docMk/>
          <pc:sldMk cId="517045786" sldId="296"/>
        </pc:sldMkLst>
        <pc:spChg chg="mod">
          <ac:chgData name="Cuong Nguyen Cong" userId="b94278ecc121523c" providerId="LiveId" clId="{2B7EF50A-E23B-40E6-A12E-AE53E12E9844}" dt="2022-12-23T18:29:33.397" v="300" actId="1076"/>
          <ac:spMkLst>
            <pc:docMk/>
            <pc:sldMk cId="517045786" sldId="296"/>
            <ac:spMk id="2" creationId="{7291CFAB-A735-4A31-A51D-42FE1F5E94E0}"/>
          </ac:spMkLst>
        </pc:spChg>
        <pc:spChg chg="add mod">
          <ac:chgData name="Cuong Nguyen Cong" userId="b94278ecc121523c" providerId="LiveId" clId="{2B7EF50A-E23B-40E6-A12E-AE53E12E9844}" dt="2022-12-23T18:29:44.332" v="301" actId="571"/>
          <ac:spMkLst>
            <pc:docMk/>
            <pc:sldMk cId="517045786" sldId="296"/>
            <ac:spMk id="4" creationId="{21B0CAE3-C679-9811-AEAA-B402AFA7829C}"/>
          </ac:spMkLst>
        </pc:spChg>
      </pc:sldChg>
      <pc:sldChg chg="addSp delSp modSp mod ord">
        <pc:chgData name="Cuong Nguyen Cong" userId="b94278ecc121523c" providerId="LiveId" clId="{2B7EF50A-E23B-40E6-A12E-AE53E12E9844}" dt="2022-12-23T19:47:54.395" v="4645" actId="20577"/>
        <pc:sldMkLst>
          <pc:docMk/>
          <pc:sldMk cId="2114420498" sldId="297"/>
        </pc:sldMkLst>
        <pc:spChg chg="add del mod">
          <ac:chgData name="Cuong Nguyen Cong" userId="b94278ecc121523c" providerId="LiveId" clId="{2B7EF50A-E23B-40E6-A12E-AE53E12E9844}" dt="2022-12-23T18:17:40.836" v="249" actId="931"/>
          <ac:spMkLst>
            <pc:docMk/>
            <pc:sldMk cId="2114420498" sldId="297"/>
            <ac:spMk id="3" creationId="{627DDD9B-8B3E-6323-8633-62D4945B0FB4}"/>
          </ac:spMkLst>
        </pc:spChg>
        <pc:spChg chg="mod">
          <ac:chgData name="Cuong Nguyen Cong" userId="b94278ecc121523c" providerId="LiveId" clId="{2B7EF50A-E23B-40E6-A12E-AE53E12E9844}" dt="2022-12-23T19:47:54.395" v="4645" actId="20577"/>
          <ac:spMkLst>
            <pc:docMk/>
            <pc:sldMk cId="2114420498" sldId="297"/>
            <ac:spMk id="16" creationId="{D0853325-76A7-4AEB-8F7F-CF0B2580773B}"/>
          </ac:spMkLst>
        </pc:spChg>
        <pc:spChg chg="mod">
          <ac:chgData name="Cuong Nguyen Cong" userId="b94278ecc121523c" providerId="LiveId" clId="{2B7EF50A-E23B-40E6-A12E-AE53E12E9844}" dt="2022-12-23T19:09:57.304" v="2652" actId="20577"/>
          <ac:spMkLst>
            <pc:docMk/>
            <pc:sldMk cId="2114420498" sldId="297"/>
            <ac:spMk id="17" creationId="{A3CFEF10-F087-43D5-9B68-DA35850ED85E}"/>
          </ac:spMkLst>
        </pc:spChg>
        <pc:spChg chg="mod">
          <ac:chgData name="Cuong Nguyen Cong" userId="b94278ecc121523c" providerId="LiveId" clId="{2B7EF50A-E23B-40E6-A12E-AE53E12E9844}" dt="2022-12-23T18:26:17.398" v="290" actId="20577"/>
          <ac:spMkLst>
            <pc:docMk/>
            <pc:sldMk cId="2114420498" sldId="297"/>
            <ac:spMk id="33" creationId="{1D291211-3EE5-468A-9544-9DD9E6923594}"/>
          </ac:spMkLst>
        </pc:spChg>
        <pc:picChg chg="add mod">
          <ac:chgData name="Cuong Nguyen Cong" userId="b94278ecc121523c" providerId="LiveId" clId="{2B7EF50A-E23B-40E6-A12E-AE53E12E9844}" dt="2022-12-23T18:17:42.937" v="251" actId="962"/>
          <ac:picMkLst>
            <pc:docMk/>
            <pc:sldMk cId="2114420498" sldId="297"/>
            <ac:picMk id="5" creationId="{0B658CE2-3778-D7A0-CD13-0E23D3E5B596}"/>
          </ac:picMkLst>
        </pc:picChg>
        <pc:picChg chg="del">
          <ac:chgData name="Cuong Nguyen Cong" userId="b94278ecc121523c" providerId="LiveId" clId="{2B7EF50A-E23B-40E6-A12E-AE53E12E9844}" dt="2022-12-23T18:17:20.887" v="248" actId="478"/>
          <ac:picMkLst>
            <pc:docMk/>
            <pc:sldMk cId="2114420498" sldId="297"/>
            <ac:picMk id="12" creationId="{FF6FCE34-3B74-4337-ACAE-B16A2A0AECFB}"/>
          </ac:picMkLst>
        </pc:picChg>
      </pc:sldChg>
      <pc:sldChg chg="del">
        <pc:chgData name="Cuong Nguyen Cong" userId="b94278ecc121523c" providerId="LiveId" clId="{2B7EF50A-E23B-40E6-A12E-AE53E12E9844}" dt="2022-12-23T18:27:44.517" v="296" actId="47"/>
        <pc:sldMkLst>
          <pc:docMk/>
          <pc:sldMk cId="1594094387" sldId="304"/>
        </pc:sldMkLst>
      </pc:sldChg>
      <pc:sldChg chg="del">
        <pc:chgData name="Cuong Nguyen Cong" userId="b94278ecc121523c" providerId="LiveId" clId="{2B7EF50A-E23B-40E6-A12E-AE53E12E9844}" dt="2022-12-23T18:26:43.046" v="291" actId="47"/>
        <pc:sldMkLst>
          <pc:docMk/>
          <pc:sldMk cId="2271433138" sldId="305"/>
        </pc:sldMkLst>
      </pc:sldChg>
      <pc:sldChg chg="del">
        <pc:chgData name="Cuong Nguyen Cong" userId="b94278ecc121523c" providerId="LiveId" clId="{2B7EF50A-E23B-40E6-A12E-AE53E12E9844}" dt="2022-12-23T18:26:57.044" v="293" actId="47"/>
        <pc:sldMkLst>
          <pc:docMk/>
          <pc:sldMk cId="142849395" sldId="310"/>
        </pc:sldMkLst>
      </pc:sldChg>
      <pc:sldChg chg="modSp mod">
        <pc:chgData name="Cuong Nguyen Cong" userId="b94278ecc121523c" providerId="LiveId" clId="{2B7EF50A-E23B-40E6-A12E-AE53E12E9844}" dt="2022-12-23T19:26:48.968" v="3294" actId="20577"/>
        <pc:sldMkLst>
          <pc:docMk/>
          <pc:sldMk cId="3153892104" sldId="311"/>
        </pc:sldMkLst>
        <pc:spChg chg="mod">
          <ac:chgData name="Cuong Nguyen Cong" userId="b94278ecc121523c" providerId="LiveId" clId="{2B7EF50A-E23B-40E6-A12E-AE53E12E9844}" dt="2022-12-23T18:07:29.843" v="56" actId="20577"/>
          <ac:spMkLst>
            <pc:docMk/>
            <pc:sldMk cId="3153892104" sldId="311"/>
            <ac:spMk id="3" creationId="{D4A2EB3F-4D60-451F-8F45-7D6654D2FCD9}"/>
          </ac:spMkLst>
        </pc:spChg>
        <pc:spChg chg="mod">
          <ac:chgData name="Cuong Nguyen Cong" userId="b94278ecc121523c" providerId="LiveId" clId="{2B7EF50A-E23B-40E6-A12E-AE53E12E9844}" dt="2022-12-23T18:06:22.081" v="31" actId="20577"/>
          <ac:spMkLst>
            <pc:docMk/>
            <pc:sldMk cId="3153892104" sldId="311"/>
            <ac:spMk id="12" creationId="{9E1D7404-44B2-41E5-9B1C-26216EB1EC6C}"/>
          </ac:spMkLst>
        </pc:spChg>
        <pc:spChg chg="mod">
          <ac:chgData name="Cuong Nguyen Cong" userId="b94278ecc121523c" providerId="LiveId" clId="{2B7EF50A-E23B-40E6-A12E-AE53E12E9844}" dt="2022-12-23T19:26:48.968" v="3294" actId="20577"/>
          <ac:spMkLst>
            <pc:docMk/>
            <pc:sldMk cId="3153892104" sldId="311"/>
            <ac:spMk id="13" creationId="{391CD11A-AD36-4E45-855A-2546C295CEBC}"/>
          </ac:spMkLst>
        </pc:spChg>
      </pc:sldChg>
      <pc:sldChg chg="addSp delSp modSp mod">
        <pc:chgData name="Cuong Nguyen Cong" userId="b94278ecc121523c" providerId="LiveId" clId="{2B7EF50A-E23B-40E6-A12E-AE53E12E9844}" dt="2022-12-23T19:34:15.693" v="3735" actId="1076"/>
        <pc:sldMkLst>
          <pc:docMk/>
          <pc:sldMk cId="2442732258" sldId="312"/>
        </pc:sldMkLst>
        <pc:spChg chg="mod">
          <ac:chgData name="Cuong Nguyen Cong" userId="b94278ecc121523c" providerId="LiveId" clId="{2B7EF50A-E23B-40E6-A12E-AE53E12E9844}" dt="2022-12-23T19:34:09.988" v="3733" actId="1076"/>
          <ac:spMkLst>
            <pc:docMk/>
            <pc:sldMk cId="2442732258" sldId="312"/>
            <ac:spMk id="3" creationId="{073C8E4D-5665-16B4-C41B-2B02604BC4DD}"/>
          </ac:spMkLst>
        </pc:spChg>
        <pc:spChg chg="mod">
          <ac:chgData name="Cuong Nguyen Cong" userId="b94278ecc121523c" providerId="LiveId" clId="{2B7EF50A-E23B-40E6-A12E-AE53E12E9844}" dt="2022-12-23T19:34:15.693" v="3735" actId="1076"/>
          <ac:spMkLst>
            <pc:docMk/>
            <pc:sldMk cId="2442732258" sldId="312"/>
            <ac:spMk id="4" creationId="{511FF219-CA11-4E63-D672-13E6AD11FDC2}"/>
          </ac:spMkLst>
        </pc:spChg>
        <pc:spChg chg="add del mod">
          <ac:chgData name="Cuong Nguyen Cong" userId="b94278ecc121523c" providerId="LiveId" clId="{2B7EF50A-E23B-40E6-A12E-AE53E12E9844}" dt="2022-12-23T19:33:38.464" v="3717" actId="22"/>
          <ac:spMkLst>
            <pc:docMk/>
            <pc:sldMk cId="2442732258" sldId="312"/>
            <ac:spMk id="13" creationId="{29162DBD-CFA8-9CAA-2742-07F49E423980}"/>
          </ac:spMkLst>
        </pc:spChg>
        <pc:picChg chg="del">
          <ac:chgData name="Cuong Nguyen Cong" userId="b94278ecc121523c" providerId="LiveId" clId="{2B7EF50A-E23B-40E6-A12E-AE53E12E9844}" dt="2022-12-23T19:32:14.040" v="3707" actId="478"/>
          <ac:picMkLst>
            <pc:docMk/>
            <pc:sldMk cId="2442732258" sldId="312"/>
            <ac:picMk id="11" creationId="{70BD24FC-0415-7E46-6525-40366E59A5C2}"/>
          </ac:picMkLst>
        </pc:picChg>
        <pc:picChg chg="add del mod ord modCrop">
          <ac:chgData name="Cuong Nguyen Cong" userId="b94278ecc121523c" providerId="LiveId" clId="{2B7EF50A-E23B-40E6-A12E-AE53E12E9844}" dt="2022-12-23T19:33:16.400" v="3709" actId="22"/>
          <ac:picMkLst>
            <pc:docMk/>
            <pc:sldMk cId="2442732258" sldId="312"/>
            <ac:picMk id="15" creationId="{214E0F7E-970D-A54A-60A9-CF925F965976}"/>
          </ac:picMkLst>
        </pc:picChg>
        <pc:picChg chg="add mod ord modCrop">
          <ac:chgData name="Cuong Nguyen Cong" userId="b94278ecc121523c" providerId="LiveId" clId="{2B7EF50A-E23B-40E6-A12E-AE53E12E9844}" dt="2022-12-23T19:34:06.952" v="3732" actId="14100"/>
          <ac:picMkLst>
            <pc:docMk/>
            <pc:sldMk cId="2442732258" sldId="312"/>
            <ac:picMk id="17" creationId="{6E298E26-90DB-2810-0237-A5AE0E0B0C23}"/>
          </ac:picMkLst>
        </pc:picChg>
      </pc:sldChg>
      <pc:sldChg chg="modSp mod">
        <pc:chgData name="Cuong Nguyen Cong" userId="b94278ecc121523c" providerId="LiveId" clId="{2B7EF50A-E23B-40E6-A12E-AE53E12E9844}" dt="2022-12-23T18:36:21.412" v="1302" actId="20577"/>
        <pc:sldMkLst>
          <pc:docMk/>
          <pc:sldMk cId="2180291700" sldId="313"/>
        </pc:sldMkLst>
        <pc:spChg chg="mod">
          <ac:chgData name="Cuong Nguyen Cong" userId="b94278ecc121523c" providerId="LiveId" clId="{2B7EF50A-E23B-40E6-A12E-AE53E12E9844}" dt="2022-12-23T18:36:21.412" v="1302" actId="20577"/>
          <ac:spMkLst>
            <pc:docMk/>
            <pc:sldMk cId="2180291700" sldId="313"/>
            <ac:spMk id="4" creationId="{D324E4AD-768F-56C0-8117-57F601B8CBD2}"/>
          </ac:spMkLst>
        </pc:spChg>
      </pc:sldChg>
      <pc:sldChg chg="addSp delSp modSp new mod">
        <pc:chgData name="Cuong Nguyen Cong" userId="b94278ecc121523c" providerId="LiveId" clId="{2B7EF50A-E23B-40E6-A12E-AE53E12E9844}" dt="2022-12-23T18:15:49.707" v="247" actId="20577"/>
        <pc:sldMkLst>
          <pc:docMk/>
          <pc:sldMk cId="2539605681" sldId="314"/>
        </pc:sldMkLst>
        <pc:spChg chg="del">
          <ac:chgData name="Cuong Nguyen Cong" userId="b94278ecc121523c" providerId="LiveId" clId="{2B7EF50A-E23B-40E6-A12E-AE53E12E9844}" dt="2022-12-23T18:13:30.249" v="233" actId="22"/>
          <ac:spMkLst>
            <pc:docMk/>
            <pc:sldMk cId="2539605681" sldId="314"/>
            <ac:spMk id="2" creationId="{F6B865E8-D719-8D56-81D1-9A568F4003B7}"/>
          </ac:spMkLst>
        </pc:spChg>
        <pc:spChg chg="mod">
          <ac:chgData name="Cuong Nguyen Cong" userId="b94278ecc121523c" providerId="LiveId" clId="{2B7EF50A-E23B-40E6-A12E-AE53E12E9844}" dt="2022-12-23T18:15:49.707" v="247" actId="20577"/>
          <ac:spMkLst>
            <pc:docMk/>
            <pc:sldMk cId="2539605681" sldId="314"/>
            <ac:spMk id="3" creationId="{4889E569-5049-A413-2111-1E287F407D27}"/>
          </ac:spMkLst>
        </pc:spChg>
        <pc:spChg chg="del">
          <ac:chgData name="Cuong Nguyen Cong" userId="b94278ecc121523c" providerId="LiveId" clId="{2B7EF50A-E23B-40E6-A12E-AE53E12E9844}" dt="2022-12-23T18:15:17.586" v="236" actId="22"/>
          <ac:spMkLst>
            <pc:docMk/>
            <pc:sldMk cId="2539605681" sldId="314"/>
            <ac:spMk id="4" creationId="{C185BCE8-6167-579D-9C51-0C412D8B961D}"/>
          </ac:spMkLst>
        </pc:spChg>
        <pc:picChg chg="add mod ord modCrop">
          <ac:chgData name="Cuong Nguyen Cong" userId="b94278ecc121523c" providerId="LiveId" clId="{2B7EF50A-E23B-40E6-A12E-AE53E12E9844}" dt="2022-12-23T18:13:48.283" v="235" actId="18131"/>
          <ac:picMkLst>
            <pc:docMk/>
            <pc:sldMk cId="2539605681" sldId="314"/>
            <ac:picMk id="9" creationId="{ECC238F5-5377-C4DB-2FA4-90BA56AC860C}"/>
          </ac:picMkLst>
        </pc:picChg>
        <pc:picChg chg="add mod ord">
          <ac:chgData name="Cuong Nguyen Cong" userId="b94278ecc121523c" providerId="LiveId" clId="{2B7EF50A-E23B-40E6-A12E-AE53E12E9844}" dt="2022-12-23T18:15:33.998" v="240" actId="14100"/>
          <ac:picMkLst>
            <pc:docMk/>
            <pc:sldMk cId="2539605681" sldId="314"/>
            <ac:picMk id="11" creationId="{6B59E450-E686-AE27-17ED-3CF26C129DD3}"/>
          </ac:picMkLst>
        </pc:picChg>
      </pc:sldChg>
      <pc:sldChg chg="new del">
        <pc:chgData name="Cuong Nguyen Cong" userId="b94278ecc121523c" providerId="LiveId" clId="{2B7EF50A-E23B-40E6-A12E-AE53E12E9844}" dt="2022-12-23T18:22:31.409" v="253" actId="680"/>
        <pc:sldMkLst>
          <pc:docMk/>
          <pc:sldMk cId="355004139" sldId="315"/>
        </pc:sldMkLst>
      </pc:sldChg>
      <pc:sldChg chg="new del">
        <pc:chgData name="Cuong Nguyen Cong" userId="b94278ecc121523c" providerId="LiveId" clId="{2B7EF50A-E23B-40E6-A12E-AE53E12E9844}" dt="2022-12-23T18:22:52.495" v="255" actId="47"/>
        <pc:sldMkLst>
          <pc:docMk/>
          <pc:sldMk cId="1025835840" sldId="315"/>
        </pc:sldMkLst>
      </pc:sldChg>
      <pc:sldChg chg="modSp mod">
        <pc:chgData name="Cuong Nguyen Cong" userId="b94278ecc121523c" providerId="LiveId" clId="{2B7EF50A-E23B-40E6-A12E-AE53E12E9844}" dt="2022-12-23T18:29:13.191" v="299" actId="20577"/>
        <pc:sldMkLst>
          <pc:docMk/>
          <pc:sldMk cId="2411358238" sldId="315"/>
        </pc:sldMkLst>
        <pc:spChg chg="mod">
          <ac:chgData name="Cuong Nguyen Cong" userId="b94278ecc121523c" providerId="LiveId" clId="{2B7EF50A-E23B-40E6-A12E-AE53E12E9844}" dt="2022-12-23T18:29:13.191" v="299" actId="20577"/>
          <ac:spMkLst>
            <pc:docMk/>
            <pc:sldMk cId="2411358238" sldId="315"/>
            <ac:spMk id="3" creationId="{DE58B68F-CCA9-4C91-85AC-597D8C51D3DD}"/>
          </ac:spMkLst>
        </pc:spChg>
        <pc:spChg chg="mod">
          <ac:chgData name="Cuong Nguyen Cong" userId="b94278ecc121523c" providerId="LiveId" clId="{2B7EF50A-E23B-40E6-A12E-AE53E12E9844}" dt="2022-12-23T18:23:03.945" v="257" actId="20577"/>
          <ac:spMkLst>
            <pc:docMk/>
            <pc:sldMk cId="2411358238" sldId="315"/>
            <ac:spMk id="34" creationId="{1EF02964-6708-42E7-9841-A3E40E249928}"/>
          </ac:spMkLst>
        </pc:spChg>
      </pc:sldChg>
      <pc:sldChg chg="addSp delSp modSp mod">
        <pc:chgData name="Cuong Nguyen Cong" userId="b94278ecc121523c" providerId="LiveId" clId="{2B7EF50A-E23B-40E6-A12E-AE53E12E9844}" dt="2022-12-23T19:27:58.117" v="3310" actId="1076"/>
        <pc:sldMkLst>
          <pc:docMk/>
          <pc:sldMk cId="4028966103" sldId="316"/>
        </pc:sldMkLst>
        <pc:spChg chg="mod">
          <ac:chgData name="Cuong Nguyen Cong" userId="b94278ecc121523c" providerId="LiveId" clId="{2B7EF50A-E23B-40E6-A12E-AE53E12E9844}" dt="2022-12-23T19:27:56.164" v="3309" actId="1076"/>
          <ac:spMkLst>
            <pc:docMk/>
            <pc:sldMk cId="4028966103" sldId="316"/>
            <ac:spMk id="2" creationId="{6719F29B-F233-48AF-8261-F33A4E079E3E}"/>
          </ac:spMkLst>
        </pc:spChg>
        <pc:spChg chg="mod">
          <ac:chgData name="Cuong Nguyen Cong" userId="b94278ecc121523c" providerId="LiveId" clId="{2B7EF50A-E23B-40E6-A12E-AE53E12E9844}" dt="2022-12-23T19:27:58.117" v="3310" actId="1076"/>
          <ac:spMkLst>
            <pc:docMk/>
            <pc:sldMk cId="4028966103" sldId="316"/>
            <ac:spMk id="3" creationId="{35E3EA69-4E0E-41BD-8095-A124225A2647}"/>
          </ac:spMkLst>
        </pc:spChg>
        <pc:spChg chg="add del mod">
          <ac:chgData name="Cuong Nguyen Cong" userId="b94278ecc121523c" providerId="LiveId" clId="{2B7EF50A-E23B-40E6-A12E-AE53E12E9844}" dt="2022-12-23T18:42:50.859" v="1621" actId="22"/>
          <ac:spMkLst>
            <pc:docMk/>
            <pc:sldMk cId="4028966103" sldId="316"/>
            <ac:spMk id="8" creationId="{B3F8F160-7B2C-1179-CDBC-DEA9254EA389}"/>
          </ac:spMkLst>
        </pc:spChg>
        <pc:picChg chg="del">
          <ac:chgData name="Cuong Nguyen Cong" userId="b94278ecc121523c" providerId="LiveId" clId="{2B7EF50A-E23B-40E6-A12E-AE53E12E9844}" dt="2022-12-23T18:38:18.415" v="1446" actId="478"/>
          <ac:picMkLst>
            <pc:docMk/>
            <pc:sldMk cId="4028966103" sldId="316"/>
            <ac:picMk id="10" creationId="{CC0539E1-C47D-D191-BB00-7A0D73AC7CA9}"/>
          </ac:picMkLst>
        </pc:picChg>
        <pc:picChg chg="add mod ord modCrop">
          <ac:chgData name="Cuong Nguyen Cong" userId="b94278ecc121523c" providerId="LiveId" clId="{2B7EF50A-E23B-40E6-A12E-AE53E12E9844}" dt="2022-12-23T18:42:50.859" v="1621" actId="22"/>
          <ac:picMkLst>
            <pc:docMk/>
            <pc:sldMk cId="4028966103" sldId="316"/>
            <ac:picMk id="11" creationId="{ED0FCDAB-EB0B-17E1-7C99-AC3FA762F4EE}"/>
          </ac:picMkLst>
        </pc:picChg>
      </pc:sldChg>
      <pc:sldChg chg="addSp delSp modSp new mod">
        <pc:chgData name="Cuong Nguyen Cong" userId="b94278ecc121523c" providerId="LiveId" clId="{2B7EF50A-E23B-40E6-A12E-AE53E12E9844}" dt="2022-12-23T19:49:08.299" v="4656" actId="20577"/>
        <pc:sldMkLst>
          <pc:docMk/>
          <pc:sldMk cId="2082360917" sldId="317"/>
        </pc:sldMkLst>
        <pc:spChg chg="del mod">
          <ac:chgData name="Cuong Nguyen Cong" userId="b94278ecc121523c" providerId="LiveId" clId="{2B7EF50A-E23B-40E6-A12E-AE53E12E9844}" dt="2022-12-23T18:50:40.435" v="1778" actId="22"/>
          <ac:spMkLst>
            <pc:docMk/>
            <pc:sldMk cId="2082360917" sldId="317"/>
            <ac:spMk id="2" creationId="{73FD2415-4898-F28D-C9C9-690F9EAAE5BE}"/>
          </ac:spMkLst>
        </pc:spChg>
        <pc:spChg chg="mod">
          <ac:chgData name="Cuong Nguyen Cong" userId="b94278ecc121523c" providerId="LiveId" clId="{2B7EF50A-E23B-40E6-A12E-AE53E12E9844}" dt="2022-12-23T19:28:34.093" v="3349" actId="1076"/>
          <ac:spMkLst>
            <pc:docMk/>
            <pc:sldMk cId="2082360917" sldId="317"/>
            <ac:spMk id="3" creationId="{93424F72-F96A-3BCB-7D87-F4389E42AF47}"/>
          </ac:spMkLst>
        </pc:spChg>
        <pc:spChg chg="mod">
          <ac:chgData name="Cuong Nguyen Cong" userId="b94278ecc121523c" providerId="LiveId" clId="{2B7EF50A-E23B-40E6-A12E-AE53E12E9844}" dt="2022-12-23T19:28:31.606" v="3348" actId="1076"/>
          <ac:spMkLst>
            <pc:docMk/>
            <pc:sldMk cId="2082360917" sldId="317"/>
            <ac:spMk id="4" creationId="{24831A9D-CA8C-0940-362E-A2189EF239B1}"/>
          </ac:spMkLst>
        </pc:spChg>
        <pc:spChg chg="mod">
          <ac:chgData name="Cuong Nguyen Cong" userId="b94278ecc121523c" providerId="LiveId" clId="{2B7EF50A-E23B-40E6-A12E-AE53E12E9844}" dt="2022-12-23T19:49:08.299" v="4656" actId="20577"/>
          <ac:spMkLst>
            <pc:docMk/>
            <pc:sldMk cId="2082360917" sldId="317"/>
            <ac:spMk id="5" creationId="{0B9C4A0B-DA0C-85ED-0470-D2F833AA6F4C}"/>
          </ac:spMkLst>
        </pc:spChg>
        <pc:spChg chg="mod">
          <ac:chgData name="Cuong Nguyen Cong" userId="b94278ecc121523c" providerId="LiveId" clId="{2B7EF50A-E23B-40E6-A12E-AE53E12E9844}" dt="2022-12-23T19:49:06.948" v="4655" actId="20577"/>
          <ac:spMkLst>
            <pc:docMk/>
            <pc:sldMk cId="2082360917" sldId="317"/>
            <ac:spMk id="6" creationId="{3E783B3A-31F4-DDB9-88A4-B22D54958FCD}"/>
          </ac:spMkLst>
        </pc:spChg>
        <pc:picChg chg="add del mod modCrop">
          <ac:chgData name="Cuong Nguyen Cong" userId="b94278ecc121523c" providerId="LiveId" clId="{2B7EF50A-E23B-40E6-A12E-AE53E12E9844}" dt="2022-12-23T18:50:18.434" v="1777" actId="478"/>
          <ac:picMkLst>
            <pc:docMk/>
            <pc:sldMk cId="2082360917" sldId="317"/>
            <ac:picMk id="9" creationId="{B3E1220E-7035-BE24-177F-5D711729B8DF}"/>
          </ac:picMkLst>
        </pc:picChg>
        <pc:picChg chg="add mod ord modCrop">
          <ac:chgData name="Cuong Nguyen Cong" userId="b94278ecc121523c" providerId="LiveId" clId="{2B7EF50A-E23B-40E6-A12E-AE53E12E9844}" dt="2022-12-23T18:50:40.435" v="1778" actId="22"/>
          <ac:picMkLst>
            <pc:docMk/>
            <pc:sldMk cId="2082360917" sldId="317"/>
            <ac:picMk id="11" creationId="{87EDDE0A-A1D0-FB6E-1D16-A79C310AC819}"/>
          </ac:picMkLst>
        </pc:picChg>
      </pc:sldChg>
      <pc:sldChg chg="addSp delSp modSp new mod">
        <pc:chgData name="Cuong Nguyen Cong" userId="b94278ecc121523c" providerId="LiveId" clId="{2B7EF50A-E23B-40E6-A12E-AE53E12E9844}" dt="2022-12-23T20:00:13.554" v="6036" actId="22"/>
        <pc:sldMkLst>
          <pc:docMk/>
          <pc:sldMk cId="3028795854" sldId="318"/>
        </pc:sldMkLst>
        <pc:spChg chg="del">
          <ac:chgData name="Cuong Nguyen Cong" userId="b94278ecc121523c" providerId="LiveId" clId="{2B7EF50A-E23B-40E6-A12E-AE53E12E9844}" dt="2022-12-23T20:00:13.554" v="6036" actId="22"/>
          <ac:spMkLst>
            <pc:docMk/>
            <pc:sldMk cId="3028795854" sldId="318"/>
            <ac:spMk id="2" creationId="{48E984EA-8F4E-FAED-6D29-3F642E1BF01D}"/>
          </ac:spMkLst>
        </pc:spChg>
        <pc:spChg chg="mod">
          <ac:chgData name="Cuong Nguyen Cong" userId="b94278ecc121523c" providerId="LiveId" clId="{2B7EF50A-E23B-40E6-A12E-AE53E12E9844}" dt="2022-12-23T19:49:30.724" v="4693" actId="20577"/>
          <ac:spMkLst>
            <pc:docMk/>
            <pc:sldMk cId="3028795854" sldId="318"/>
            <ac:spMk id="3" creationId="{13D353F8-A776-0001-7AFD-5F59DE7CBACA}"/>
          </ac:spMkLst>
        </pc:spChg>
        <pc:spChg chg="mod">
          <ac:chgData name="Cuong Nguyen Cong" userId="b94278ecc121523c" providerId="LiveId" clId="{2B7EF50A-E23B-40E6-A12E-AE53E12E9844}" dt="2022-12-23T19:57:46.835" v="6035" actId="20577"/>
          <ac:spMkLst>
            <pc:docMk/>
            <pc:sldMk cId="3028795854" sldId="318"/>
            <ac:spMk id="4" creationId="{DCDAE2DD-3367-9297-272C-886A97496B4D}"/>
          </ac:spMkLst>
        </pc:spChg>
        <pc:picChg chg="add mod ord modCrop">
          <ac:chgData name="Cuong Nguyen Cong" userId="b94278ecc121523c" providerId="LiveId" clId="{2B7EF50A-E23B-40E6-A12E-AE53E12E9844}" dt="2022-12-23T20:00:13.554" v="6036" actId="22"/>
          <ac:picMkLst>
            <pc:docMk/>
            <pc:sldMk cId="3028795854" sldId="318"/>
            <ac:picMk id="9" creationId="{220E197D-CF19-B09C-DAE5-1F596817E1E0}"/>
          </ac:picMkLst>
        </pc:picChg>
      </pc:sldChg>
      <pc:sldChg chg="addSp delSp modSp new mod">
        <pc:chgData name="Cuong Nguyen Cong" userId="b94278ecc121523c" providerId="LiveId" clId="{2B7EF50A-E23B-40E6-A12E-AE53E12E9844}" dt="2022-12-23T20:01:33.184" v="6040" actId="22"/>
        <pc:sldMkLst>
          <pc:docMk/>
          <pc:sldMk cId="4015236282" sldId="319"/>
        </pc:sldMkLst>
        <pc:spChg chg="del">
          <ac:chgData name="Cuong Nguyen Cong" userId="b94278ecc121523c" providerId="LiveId" clId="{2B7EF50A-E23B-40E6-A12E-AE53E12E9844}" dt="2022-12-23T20:01:21.821" v="6037" actId="22"/>
          <ac:spMkLst>
            <pc:docMk/>
            <pc:sldMk cId="4015236282" sldId="319"/>
            <ac:spMk id="2" creationId="{8288EDF6-8C69-3E27-6545-6BE400AD5983}"/>
          </ac:spMkLst>
        </pc:spChg>
        <pc:spChg chg="mod">
          <ac:chgData name="Cuong Nguyen Cong" userId="b94278ecc121523c" providerId="LiveId" clId="{2B7EF50A-E23B-40E6-A12E-AE53E12E9844}" dt="2022-12-23T19:51:59.773" v="5108" actId="20577"/>
          <ac:spMkLst>
            <pc:docMk/>
            <pc:sldMk cId="4015236282" sldId="319"/>
            <ac:spMk id="3" creationId="{1A5F3957-74FB-9E72-2DA9-697F38B3A777}"/>
          </ac:spMkLst>
        </pc:spChg>
        <pc:spChg chg="mod">
          <ac:chgData name="Cuong Nguyen Cong" userId="b94278ecc121523c" providerId="LiveId" clId="{2B7EF50A-E23B-40E6-A12E-AE53E12E9844}" dt="2022-12-23T19:55:23.619" v="5682" actId="27636"/>
          <ac:spMkLst>
            <pc:docMk/>
            <pc:sldMk cId="4015236282" sldId="319"/>
            <ac:spMk id="4" creationId="{BA6E3072-2377-6E26-9828-B15D15247E9F}"/>
          </ac:spMkLst>
        </pc:spChg>
        <pc:spChg chg="mod">
          <ac:chgData name="Cuong Nguyen Cong" userId="b94278ecc121523c" providerId="LiveId" clId="{2B7EF50A-E23B-40E6-A12E-AE53E12E9844}" dt="2022-12-23T19:48:16.866" v="4654" actId="20577"/>
          <ac:spMkLst>
            <pc:docMk/>
            <pc:sldMk cId="4015236282" sldId="319"/>
            <ac:spMk id="5" creationId="{B4C054F7-031E-6ADA-BFCA-DD755C9FC9E2}"/>
          </ac:spMkLst>
        </pc:spChg>
        <pc:spChg chg="mod">
          <ac:chgData name="Cuong Nguyen Cong" userId="b94278ecc121523c" providerId="LiveId" clId="{2B7EF50A-E23B-40E6-A12E-AE53E12E9844}" dt="2022-12-23T19:48:15.686" v="4653" actId="20577"/>
          <ac:spMkLst>
            <pc:docMk/>
            <pc:sldMk cId="4015236282" sldId="319"/>
            <ac:spMk id="6" creationId="{BCD8C6A4-4A21-ED22-5FE0-3BE5B4A59A21}"/>
          </ac:spMkLst>
        </pc:spChg>
        <pc:spChg chg="add del mod">
          <ac:chgData name="Cuong Nguyen Cong" userId="b94278ecc121523c" providerId="LiveId" clId="{2B7EF50A-E23B-40E6-A12E-AE53E12E9844}" dt="2022-12-23T20:01:33.184" v="6040" actId="22"/>
          <ac:spMkLst>
            <pc:docMk/>
            <pc:sldMk cId="4015236282" sldId="319"/>
            <ac:spMk id="11" creationId="{1284A6D9-CAB6-627D-C894-6A38A49338B2}"/>
          </ac:spMkLst>
        </pc:spChg>
        <pc:picChg chg="add del mod ord modCrop">
          <ac:chgData name="Cuong Nguyen Cong" userId="b94278ecc121523c" providerId="LiveId" clId="{2B7EF50A-E23B-40E6-A12E-AE53E12E9844}" dt="2022-12-23T20:01:27.409" v="6038" actId="478"/>
          <ac:picMkLst>
            <pc:docMk/>
            <pc:sldMk cId="4015236282" sldId="319"/>
            <ac:picMk id="9" creationId="{FD05FE8B-47BE-FBD9-D08E-E0C56A8587E7}"/>
          </ac:picMkLst>
        </pc:picChg>
        <pc:picChg chg="add mod ord modCrop">
          <ac:chgData name="Cuong Nguyen Cong" userId="b94278ecc121523c" providerId="LiveId" clId="{2B7EF50A-E23B-40E6-A12E-AE53E12E9844}" dt="2022-12-23T20:01:33.184" v="6040" actId="22"/>
          <ac:picMkLst>
            <pc:docMk/>
            <pc:sldMk cId="4015236282" sldId="319"/>
            <ac:picMk id="13" creationId="{0F134D79-E688-23F9-A81A-58C3539F8B92}"/>
          </ac:picMkLst>
        </pc:picChg>
      </pc:sldChg>
      <pc:sldChg chg="addSp delSp modSp new mod">
        <pc:chgData name="Cuong Nguyen Cong" userId="b94278ecc121523c" providerId="LiveId" clId="{2B7EF50A-E23B-40E6-A12E-AE53E12E9844}" dt="2022-12-23T19:25:29.654" v="3198" actId="20577"/>
        <pc:sldMkLst>
          <pc:docMk/>
          <pc:sldMk cId="4147936496" sldId="320"/>
        </pc:sldMkLst>
        <pc:spChg chg="del">
          <ac:chgData name="Cuong Nguyen Cong" userId="b94278ecc121523c" providerId="LiveId" clId="{2B7EF50A-E23B-40E6-A12E-AE53E12E9844}" dt="2022-12-23T19:19:07.930" v="2653" actId="22"/>
          <ac:spMkLst>
            <pc:docMk/>
            <pc:sldMk cId="4147936496" sldId="320"/>
            <ac:spMk id="2" creationId="{70FF6899-7D20-1B4A-D681-1415636EE499}"/>
          </ac:spMkLst>
        </pc:spChg>
        <pc:spChg chg="mod">
          <ac:chgData name="Cuong Nguyen Cong" userId="b94278ecc121523c" providerId="LiveId" clId="{2B7EF50A-E23B-40E6-A12E-AE53E12E9844}" dt="2022-12-23T19:21:38.201" v="3098" actId="20577"/>
          <ac:spMkLst>
            <pc:docMk/>
            <pc:sldMk cId="4147936496" sldId="320"/>
            <ac:spMk id="3" creationId="{B5525D2B-340B-391A-4B57-6EB0C4C91D71}"/>
          </ac:spMkLst>
        </pc:spChg>
        <pc:spChg chg="mod">
          <ac:chgData name="Cuong Nguyen Cong" userId="b94278ecc121523c" providerId="LiveId" clId="{2B7EF50A-E23B-40E6-A12E-AE53E12E9844}" dt="2022-12-23T19:25:29.654" v="3198" actId="20577"/>
          <ac:spMkLst>
            <pc:docMk/>
            <pc:sldMk cId="4147936496" sldId="320"/>
            <ac:spMk id="4" creationId="{CD0EAB62-72B2-74C5-16CE-4DD3681E9C97}"/>
          </ac:spMkLst>
        </pc:spChg>
        <pc:picChg chg="add mod ord modCrop">
          <ac:chgData name="Cuong Nguyen Cong" userId="b94278ecc121523c" providerId="LiveId" clId="{2B7EF50A-E23B-40E6-A12E-AE53E12E9844}" dt="2022-12-23T19:19:27.469" v="2655" actId="1076"/>
          <ac:picMkLst>
            <pc:docMk/>
            <pc:sldMk cId="4147936496" sldId="320"/>
            <ac:picMk id="9" creationId="{2D9BE530-AD19-5F2A-3D33-DF9677B7E23B}"/>
          </ac:picMkLst>
        </pc:picChg>
      </pc:sldChg>
      <pc:sldChg chg="addSp delSp modSp new mod">
        <pc:chgData name="Cuong Nguyen Cong" userId="b94278ecc121523c" providerId="LiveId" clId="{2B7EF50A-E23B-40E6-A12E-AE53E12E9844}" dt="2022-12-23T19:48:12.504" v="4652" actId="20577"/>
        <pc:sldMkLst>
          <pc:docMk/>
          <pc:sldMk cId="1741751214" sldId="321"/>
        </pc:sldMkLst>
        <pc:spChg chg="del">
          <ac:chgData name="Cuong Nguyen Cong" userId="b94278ecc121523c" providerId="LiveId" clId="{2B7EF50A-E23B-40E6-A12E-AE53E12E9844}" dt="2022-12-23T19:05:34.393" v="2292" actId="22"/>
          <ac:spMkLst>
            <pc:docMk/>
            <pc:sldMk cId="1741751214" sldId="321"/>
            <ac:spMk id="2" creationId="{C27D4E44-7921-78A1-C2E9-928C467F00FC}"/>
          </ac:spMkLst>
        </pc:spChg>
        <pc:spChg chg="mod">
          <ac:chgData name="Cuong Nguyen Cong" userId="b94278ecc121523c" providerId="LiveId" clId="{2B7EF50A-E23B-40E6-A12E-AE53E12E9844}" dt="2022-12-23T19:20:28.869" v="2802" actId="1076"/>
          <ac:spMkLst>
            <pc:docMk/>
            <pc:sldMk cId="1741751214" sldId="321"/>
            <ac:spMk id="3" creationId="{9F678A90-71A8-8E77-A199-09BC43536E4B}"/>
          </ac:spMkLst>
        </pc:spChg>
        <pc:spChg chg="mod">
          <ac:chgData name="Cuong Nguyen Cong" userId="b94278ecc121523c" providerId="LiveId" clId="{2B7EF50A-E23B-40E6-A12E-AE53E12E9844}" dt="2022-12-23T19:20:38.573" v="2804" actId="1076"/>
          <ac:spMkLst>
            <pc:docMk/>
            <pc:sldMk cId="1741751214" sldId="321"/>
            <ac:spMk id="4" creationId="{113F07CB-2C75-517C-ACE9-DEC0FE0DBBEF}"/>
          </ac:spMkLst>
        </pc:spChg>
        <pc:spChg chg="mod">
          <ac:chgData name="Cuong Nguyen Cong" userId="b94278ecc121523c" providerId="LiveId" clId="{2B7EF50A-E23B-40E6-A12E-AE53E12E9844}" dt="2022-12-23T19:48:12.504" v="4652" actId="20577"/>
          <ac:spMkLst>
            <pc:docMk/>
            <pc:sldMk cId="1741751214" sldId="321"/>
            <ac:spMk id="5" creationId="{7D1AB16E-3EDC-2534-18AC-C086D7F4C191}"/>
          </ac:spMkLst>
        </pc:spChg>
        <pc:spChg chg="mod">
          <ac:chgData name="Cuong Nguyen Cong" userId="b94278ecc121523c" providerId="LiveId" clId="{2B7EF50A-E23B-40E6-A12E-AE53E12E9844}" dt="2022-12-23T19:48:11.085" v="4651" actId="20577"/>
          <ac:spMkLst>
            <pc:docMk/>
            <pc:sldMk cId="1741751214" sldId="321"/>
            <ac:spMk id="6" creationId="{B330DA37-440C-F2C0-D694-895843EF15E8}"/>
          </ac:spMkLst>
        </pc:spChg>
        <pc:spChg chg="add del mod">
          <ac:chgData name="Cuong Nguyen Cong" userId="b94278ecc121523c" providerId="LiveId" clId="{2B7EF50A-E23B-40E6-A12E-AE53E12E9844}" dt="2022-12-23T19:05:58.705" v="2299" actId="22"/>
          <ac:spMkLst>
            <pc:docMk/>
            <pc:sldMk cId="1741751214" sldId="321"/>
            <ac:spMk id="11" creationId="{1383D6F8-E989-179D-4FF9-56C18862E891}"/>
          </ac:spMkLst>
        </pc:spChg>
        <pc:picChg chg="add del mod ord modCrop">
          <ac:chgData name="Cuong Nguyen Cong" userId="b94278ecc121523c" providerId="LiveId" clId="{2B7EF50A-E23B-40E6-A12E-AE53E12E9844}" dt="2022-12-23T19:05:52.621" v="2296" actId="478"/>
          <ac:picMkLst>
            <pc:docMk/>
            <pc:sldMk cId="1741751214" sldId="321"/>
            <ac:picMk id="9" creationId="{88C78F84-8B9E-6461-1F4A-3C6AAE96FB6A}"/>
          </ac:picMkLst>
        </pc:picChg>
        <pc:picChg chg="add mod ord modCrop">
          <ac:chgData name="Cuong Nguyen Cong" userId="b94278ecc121523c" providerId="LiveId" clId="{2B7EF50A-E23B-40E6-A12E-AE53E12E9844}" dt="2022-12-23T19:06:02.959" v="2300" actId="18653"/>
          <ac:picMkLst>
            <pc:docMk/>
            <pc:sldMk cId="1741751214" sldId="321"/>
            <ac:picMk id="13" creationId="{DE1DAE5E-A997-6B73-433B-5B9CC1366B51}"/>
          </ac:picMkLst>
        </pc:picChg>
      </pc:sldChg>
      <pc:sldChg chg="modSp mod">
        <pc:chgData name="Cuong Nguyen Cong" userId="b94278ecc121523c" providerId="LiveId" clId="{2B7EF50A-E23B-40E6-A12E-AE53E12E9844}" dt="2022-12-23T19:48:08.377" v="4650" actId="20577"/>
        <pc:sldMkLst>
          <pc:docMk/>
          <pc:sldMk cId="1645608835" sldId="322"/>
        </pc:sldMkLst>
        <pc:spChg chg="mod">
          <ac:chgData name="Cuong Nguyen Cong" userId="b94278ecc121523c" providerId="LiveId" clId="{2B7EF50A-E23B-40E6-A12E-AE53E12E9844}" dt="2022-12-23T19:29:32.274" v="3382" actId="20577"/>
          <ac:spMkLst>
            <pc:docMk/>
            <pc:sldMk cId="1645608835" sldId="322"/>
            <ac:spMk id="3" creationId="{DE58B68F-CCA9-4C91-85AC-597D8C51D3DD}"/>
          </ac:spMkLst>
        </pc:spChg>
        <pc:spChg chg="mod">
          <ac:chgData name="Cuong Nguyen Cong" userId="b94278ecc121523c" providerId="LiveId" clId="{2B7EF50A-E23B-40E6-A12E-AE53E12E9844}" dt="2022-12-23T19:48:07.062" v="4649" actId="20577"/>
          <ac:spMkLst>
            <pc:docMk/>
            <pc:sldMk cId="1645608835" sldId="322"/>
            <ac:spMk id="4" creationId="{F3F2DE98-C429-4715-BA3C-5D6C820084AB}"/>
          </ac:spMkLst>
        </pc:spChg>
        <pc:spChg chg="mod">
          <ac:chgData name="Cuong Nguyen Cong" userId="b94278ecc121523c" providerId="LiveId" clId="{2B7EF50A-E23B-40E6-A12E-AE53E12E9844}" dt="2022-12-23T19:48:08.377" v="4650" actId="20577"/>
          <ac:spMkLst>
            <pc:docMk/>
            <pc:sldMk cId="1645608835" sldId="322"/>
            <ac:spMk id="5" creationId="{C2EB2A80-0DA3-4033-A669-A7896142852E}"/>
          </ac:spMkLst>
        </pc:spChg>
        <pc:spChg chg="mod">
          <ac:chgData name="Cuong Nguyen Cong" userId="b94278ecc121523c" providerId="LiveId" clId="{2B7EF50A-E23B-40E6-A12E-AE53E12E9844}" dt="2022-12-23T19:29:06.916" v="3375" actId="20577"/>
          <ac:spMkLst>
            <pc:docMk/>
            <pc:sldMk cId="1645608835" sldId="322"/>
            <ac:spMk id="34" creationId="{1EF02964-6708-42E7-9841-A3E40E249928}"/>
          </ac:spMkLst>
        </pc:spChg>
      </pc:sldChg>
      <pc:sldChg chg="addSp delSp modSp new mod">
        <pc:chgData name="Cuong Nguyen Cong" userId="b94278ecc121523c" providerId="LiveId" clId="{2B7EF50A-E23B-40E6-A12E-AE53E12E9844}" dt="2022-12-23T20:02:15.585" v="6041" actId="22"/>
        <pc:sldMkLst>
          <pc:docMk/>
          <pc:sldMk cId="4248870412" sldId="323"/>
        </pc:sldMkLst>
        <pc:spChg chg="del">
          <ac:chgData name="Cuong Nguyen Cong" userId="b94278ecc121523c" providerId="LiveId" clId="{2B7EF50A-E23B-40E6-A12E-AE53E12E9844}" dt="2022-12-23T20:02:15.585" v="6041" actId="22"/>
          <ac:spMkLst>
            <pc:docMk/>
            <pc:sldMk cId="4248870412" sldId="323"/>
            <ac:spMk id="2" creationId="{679DCDD9-B917-886D-086C-D075EC7C7BC1}"/>
          </ac:spMkLst>
        </pc:spChg>
        <pc:spChg chg="mod">
          <ac:chgData name="Cuong Nguyen Cong" userId="b94278ecc121523c" providerId="LiveId" clId="{2B7EF50A-E23B-40E6-A12E-AE53E12E9844}" dt="2022-12-23T19:56:11.490" v="5803" actId="20577"/>
          <ac:spMkLst>
            <pc:docMk/>
            <pc:sldMk cId="4248870412" sldId="323"/>
            <ac:spMk id="3" creationId="{BC0138C2-2BC1-688A-B9DE-927B1FFDAE31}"/>
          </ac:spMkLst>
        </pc:spChg>
        <pc:spChg chg="mod">
          <ac:chgData name="Cuong Nguyen Cong" userId="b94278ecc121523c" providerId="LiveId" clId="{2B7EF50A-E23B-40E6-A12E-AE53E12E9844}" dt="2022-12-23T19:56:56.818" v="5992" actId="1076"/>
          <ac:spMkLst>
            <pc:docMk/>
            <pc:sldMk cId="4248870412" sldId="323"/>
            <ac:spMk id="4" creationId="{493272AF-D707-9FF4-71C4-F05D1BFE90A8}"/>
          </ac:spMkLst>
        </pc:spChg>
        <pc:picChg chg="add mod ord modCrop">
          <ac:chgData name="Cuong Nguyen Cong" userId="b94278ecc121523c" providerId="LiveId" clId="{2B7EF50A-E23B-40E6-A12E-AE53E12E9844}" dt="2022-12-23T20:02:15.585" v="6041" actId="22"/>
          <ac:picMkLst>
            <pc:docMk/>
            <pc:sldMk cId="4248870412" sldId="323"/>
            <ac:picMk id="11" creationId="{0B475890-46C9-123D-C169-232CE91F3B9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12/26/2022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9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4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8143" y="4273879"/>
            <a:ext cx="3937416" cy="2387600"/>
          </a:xfrm>
        </p:spPr>
        <p:txBody>
          <a:bodyPr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BÁO CÁO ĐỒ ÁN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 ĐIỀU HÀNH VÀ MẠNG MÁY TÍNH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 I: HỆ ĐIỀU HÀNH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 TÀI :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Hook.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Keylogger.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400" dirty="0"/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57F2F00-1BDB-5366-DBF1-22AFCE0E53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5186" y="5715000"/>
            <a:ext cx="3937416" cy="57279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7EDDE0A-A1D0-FB6E-1D16-A79C310AC8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842" r="1842"/>
          <a:stretch/>
        </p:blipFill>
        <p:spPr>
          <a:xfrm>
            <a:off x="6099175" y="777875"/>
            <a:ext cx="5254625" cy="53022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424F72-F96A-3BCB-7D87-F4389E42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709" y="228473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US" dirty="0"/>
              <a:t>Ở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Admin Khi login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31A9D-CA8C-0940-362E-A2189EF2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4152646"/>
            <a:ext cx="4087368" cy="2203704"/>
          </a:xfrm>
        </p:spPr>
        <p:txBody>
          <a:bodyPr>
            <a:normAutofit/>
          </a:bodyPr>
          <a:lstStyle/>
          <a:p>
            <a:r>
              <a:rPr lang="en-US" sz="1800" dirty="0"/>
              <a:t>Username: admin</a:t>
            </a:r>
          </a:p>
          <a:p>
            <a:r>
              <a:rPr lang="en-US" sz="1800" dirty="0"/>
              <a:t>Password: admin@123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C4A0B-DA0C-85ED-0470-D2F833AA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83B3A-31F4-DDB9-88A4-B22D5495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F58C9-6AE7-19BD-4D54-84398141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60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20E197D-CF19-B09C-DAE5-1F596817E1E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2567" r="12567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D353F8-A776-0001-7AFD-5F59DE7C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ẩn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AE2DD-3367-9297-272C-886A97496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kik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checkbox </a:t>
            </a:r>
            <a:r>
              <a:rPr lang="en-US" sz="1800" dirty="0" err="1"/>
              <a:t>ẩn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save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kích</a:t>
            </a:r>
            <a:r>
              <a:rPr lang="en-US" sz="1800" dirty="0"/>
              <a:t> </a:t>
            </a:r>
            <a:r>
              <a:rPr lang="en-US" sz="1800" dirty="0" err="1"/>
              <a:t>hoạt</a:t>
            </a:r>
            <a:r>
              <a:rPr lang="en-US" sz="1800" dirty="0"/>
              <a:t> </a:t>
            </a:r>
            <a:r>
              <a:rPr lang="en-US" sz="1800" dirty="0" err="1"/>
              <a:t>chức</a:t>
            </a:r>
            <a:r>
              <a:rPr lang="en-US" sz="1800" dirty="0"/>
              <a:t> </a:t>
            </a:r>
            <a:r>
              <a:rPr lang="en-US" sz="1800" dirty="0" err="1"/>
              <a:t>năng</a:t>
            </a:r>
            <a:r>
              <a:rPr lang="en-US" sz="1800" dirty="0"/>
              <a:t>,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ẩn</a:t>
            </a:r>
            <a:r>
              <a:rPr lang="en-US" sz="1800" dirty="0"/>
              <a:t> </a:t>
            </a:r>
            <a:r>
              <a:rPr lang="en-US" sz="1800" dirty="0" err="1"/>
              <a:t>đi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E09D3-53A5-B80F-ED1A-D09160AFE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67DB-68A9-B038-8FE7-C33F4277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FF94D-2EA1-BC19-409A-715642D74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95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5F3957-74FB-9E72-2DA9-697F38B3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file log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E3072-2377-6E26-9828-B15D15247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/>
          <a:p>
            <a:r>
              <a:rPr lang="en-US" sz="1800" dirty="0" err="1"/>
              <a:t>Mặc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 file log </a:t>
            </a:r>
            <a:r>
              <a:rPr lang="en-US" sz="1800" dirty="0" err="1"/>
              <a:t>vào</a:t>
            </a:r>
            <a:r>
              <a:rPr lang="en-US" sz="1800" dirty="0"/>
              <a:t> ổ D:\</a:t>
            </a:r>
          </a:p>
          <a:p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muốn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địa</a:t>
            </a:r>
            <a:r>
              <a:rPr lang="en-US" sz="1800" dirty="0"/>
              <a:t>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lưu</a:t>
            </a:r>
            <a:r>
              <a:rPr lang="en-US" sz="1800" dirty="0"/>
              <a:t>, </a:t>
            </a:r>
            <a:r>
              <a:rPr lang="en-US" sz="1800" dirty="0" err="1"/>
              <a:t>chỉ</a:t>
            </a:r>
            <a:r>
              <a:rPr lang="en-US" sz="1800" dirty="0"/>
              <a:t>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button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thư</a:t>
            </a:r>
            <a:r>
              <a:rPr lang="en-US" sz="1800" dirty="0"/>
              <a:t> </a:t>
            </a:r>
            <a:r>
              <a:rPr lang="en-US" sz="1800" dirty="0" err="1"/>
              <a:t>mục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muốn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C054F7-031E-6ADA-BFCA-DD755C9FC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8C6A4-4A21-ED22-5FE0-3BE5B4A5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218B-1508-CCDE-B1F9-8B6BAE2D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F134D79-E688-23F9-A81A-58C3539F8B9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7625" r="17625"/>
          <a:stretch/>
        </p:blipFill>
        <p:spPr>
          <a:xfrm>
            <a:off x="6099175" y="777875"/>
            <a:ext cx="6092825" cy="5302250"/>
          </a:xfrm>
        </p:spPr>
      </p:pic>
    </p:spTree>
    <p:extLst>
      <p:ext uri="{BB962C8B-B14F-4D97-AF65-F5344CB8AC3E}">
        <p14:creationId xmlns:p14="http://schemas.microsoft.com/office/powerpoint/2010/main" val="4015236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B475890-46C9-123D-C169-232CE91F3B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1924" r="11924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C0138C2-2BC1-688A-B9DE-927B1FFD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1 file log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272AF-D707-9FF4-71C4-F05D1BFE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7725" y="3411347"/>
            <a:ext cx="4087368" cy="2203704"/>
          </a:xfrm>
        </p:spPr>
        <p:txBody>
          <a:bodyPr/>
          <a:lstStyle/>
          <a:p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kí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mình</a:t>
            </a:r>
            <a:r>
              <a:rPr lang="en-US" sz="1800" dirty="0"/>
              <a:t> </a:t>
            </a:r>
            <a:r>
              <a:rPr lang="en-US" sz="1800" dirty="0" err="1"/>
              <a:t>muốn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1 file log (</a:t>
            </a:r>
            <a:r>
              <a:rPr lang="en-US" sz="1800" dirty="0" err="1"/>
              <a:t>vd</a:t>
            </a:r>
            <a:r>
              <a:rPr lang="en-US" sz="1800" dirty="0"/>
              <a:t> 300, ..)</a:t>
            </a:r>
          </a:p>
          <a:p>
            <a:endParaRPr lang="en-US" sz="1800" dirty="0"/>
          </a:p>
          <a:p>
            <a:r>
              <a:rPr lang="en-US" sz="1800" dirty="0" err="1"/>
              <a:t>Những</a:t>
            </a:r>
            <a:r>
              <a:rPr lang="en-US" sz="1800" dirty="0"/>
              <a:t> file log </a:t>
            </a:r>
            <a:r>
              <a:rPr lang="en-US" sz="1800" dirty="0" err="1"/>
              <a:t>chính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r>
              <a:rPr lang="en-US" sz="1800" dirty="0"/>
              <a:t> </a:t>
            </a:r>
            <a:r>
              <a:rPr lang="en-US" sz="1800" dirty="0" err="1"/>
              <a:t>gian</a:t>
            </a:r>
            <a:r>
              <a:rPr lang="en-US" sz="1800" dirty="0"/>
              <a:t> </a:t>
            </a:r>
            <a:r>
              <a:rPr lang="en-US" sz="1800" dirty="0" err="1"/>
              <a:t>ngày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giờ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đạt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kí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tối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file log </a:t>
            </a:r>
            <a:r>
              <a:rPr lang="en-US" sz="1800" dirty="0" err="1"/>
              <a:t>tạm</a:t>
            </a:r>
            <a:r>
              <a:rPr lang="en-US" sz="1800" dirty="0"/>
              <a:t> </a:t>
            </a:r>
            <a:r>
              <a:rPr lang="en-US" sz="1800" dirty="0" err="1"/>
              <a:t>thời</a:t>
            </a:r>
            <a:endParaRPr lang="en-US" sz="1800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812F6A-C6DE-ACF2-B7CB-DFB33B02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91EE0-E87A-148A-75A6-E0FFB754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7D301-6F62-5640-971C-07299786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87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D9BE530-AD19-5F2A-3D33-DF9677B7E23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-28075" b="-28075"/>
          <a:stretch/>
        </p:blipFill>
        <p:spPr>
          <a:xfrm>
            <a:off x="6096000" y="777240"/>
            <a:ext cx="5184648" cy="53035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5525D2B-340B-391A-4B57-6EB0C4C91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windows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EAB62-72B2-74C5-16CE-4DD3681E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086101"/>
            <a:ext cx="4087368" cy="2203704"/>
          </a:xfrm>
        </p:spPr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kik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check box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window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save,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windows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keylogger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1831A-A4CA-86BC-0484-338DA3B3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39671-0758-9EFC-AAAE-7D37E57D7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C7A44-D646-CEB3-C323-5D410439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36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678A90-71A8-8E77-A199-09BC435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897" y="1404664"/>
            <a:ext cx="2829042" cy="841248"/>
          </a:xfrm>
        </p:spPr>
        <p:txBody>
          <a:bodyPr>
            <a:noAutofit/>
          </a:bodyPr>
          <a:lstStyle/>
          <a:p>
            <a:r>
              <a:rPr lang="en-US" sz="2800" dirty="0" err="1"/>
              <a:t>Chức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gửi</a:t>
            </a:r>
            <a:r>
              <a:rPr lang="en-US" sz="2800" dirty="0"/>
              <a:t> mail file log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3F07CB-2C75-517C-ACE9-DEC0FE0D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235" y="2522137"/>
            <a:ext cx="3042090" cy="2203704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phím</a:t>
            </a:r>
            <a:r>
              <a:rPr lang="en-US" sz="2000" dirty="0"/>
              <a:t> </a:t>
            </a:r>
            <a:r>
              <a:rPr lang="en-US" sz="2000" dirty="0" err="1"/>
              <a:t>bắt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sẽ</a:t>
            </a:r>
            <a:r>
              <a:rPr lang="en-US" sz="2000" dirty="0"/>
              <a:t> </a:t>
            </a:r>
            <a:r>
              <a:rPr lang="en-US" sz="2000" dirty="0" err="1"/>
              <a:t>gửi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email </a:t>
            </a:r>
            <a:r>
              <a:rPr lang="en-US" sz="2000" dirty="0" err="1"/>
              <a:t>mình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nhập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ô textbox </a:t>
            </a:r>
            <a:r>
              <a:rPr lang="en-US" sz="2000" dirty="0" err="1"/>
              <a:t>khi</a:t>
            </a:r>
            <a:r>
              <a:rPr lang="en-US" sz="2000" dirty="0"/>
              <a:t> </a:t>
            </a:r>
            <a:r>
              <a:rPr lang="en-US" sz="2000" dirty="0" err="1"/>
              <a:t>đạt</a:t>
            </a:r>
            <a:r>
              <a:rPr lang="en-US" sz="2000" dirty="0"/>
              <a:t>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tối</a:t>
            </a:r>
            <a:r>
              <a:rPr lang="en-US" sz="2000" dirty="0"/>
              <a:t> </a:t>
            </a:r>
            <a:r>
              <a:rPr lang="en-US" sz="2000" dirty="0" err="1"/>
              <a:t>đa</a:t>
            </a:r>
            <a:r>
              <a:rPr lang="en-US" sz="2000" dirty="0"/>
              <a:t> </a:t>
            </a:r>
            <a:r>
              <a:rPr lang="en-US" sz="2000" dirty="0" err="1"/>
              <a:t>đã</a:t>
            </a:r>
            <a:r>
              <a:rPr lang="en-US" sz="2000" dirty="0"/>
              <a:t> </a:t>
            </a:r>
            <a:r>
              <a:rPr lang="en-US" sz="2000" dirty="0" err="1"/>
              <a:t>quy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ở </a:t>
            </a:r>
            <a:r>
              <a:rPr lang="en-US" sz="2000" dirty="0" err="1"/>
              <a:t>trên</a:t>
            </a: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AB16E-3EDC-2534-18AC-C086D7F4C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0DA37-440C-F2C0-D694-895843EF1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63FAA-D5D1-FEE6-24E0-F289529B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E1DAE5E-A997-6B73-433B-5B9CC1366B5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-8419" b="-8419"/>
          <a:stretch/>
        </p:blipFill>
        <p:spPr>
          <a:xfrm>
            <a:off x="4124325" y="777875"/>
            <a:ext cx="8067675" cy="5302250"/>
          </a:xfrm>
        </p:spPr>
      </p:pic>
    </p:spTree>
    <p:extLst>
      <p:ext uri="{BB962C8B-B14F-4D97-AF65-F5344CB8AC3E}">
        <p14:creationId xmlns:p14="http://schemas.microsoft.com/office/powerpoint/2010/main" val="1741751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08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3"/>
            <a:ext cx="2185416" cy="348299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Vẫn chưa tránh khỏi sự phát hiện của các chương trình duyệt virus có tính bảo mật cao (như BKAV Pro, </a:t>
            </a:r>
            <a:r>
              <a:rPr lang="en-ZA" noProof="1"/>
              <a:t>K</a:t>
            </a:r>
            <a:r>
              <a:rPr lang="en-ZA" noProof="1" smtClean="0"/>
              <a:t>aspersky</a:t>
            </a:r>
            <a:r>
              <a:rPr lang="en-ZA" noProof="1" smtClean="0"/>
              <a:t>, </a:t>
            </a:r>
            <a:r>
              <a:rPr lang="en-ZA" noProof="1"/>
              <a:t>...)</a:t>
            </a:r>
          </a:p>
          <a:p>
            <a:r>
              <a:rPr lang="en-ZA" noProof="1"/>
              <a:t>Cần bổ sung tính năng phân </a:t>
            </a:r>
            <a:r>
              <a:rPr lang="en-ZA" noProof="1" smtClean="0"/>
              <a:t>biệt phím kết hợp như Shift + 2 = @, phân biệt chữ hoa - thường</a:t>
            </a:r>
            <a:endParaRPr lang="en-ZA" noProof="1"/>
          </a:p>
          <a:p>
            <a:r>
              <a:rPr lang="en-ZA" noProof="1"/>
              <a:t>Khi gửi mail file log, hệ thống có dấu hiệu bị chậm đi trên những máy cấu hình thấp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468881"/>
            <a:ext cx="2185416" cy="3174274"/>
          </a:xfrm>
        </p:spPr>
        <p:txBody>
          <a:bodyPr>
            <a:normAutofit fontScale="85000" lnSpcReduction="10000"/>
          </a:bodyPr>
          <a:lstStyle/>
          <a:p>
            <a:r>
              <a:rPr lang="en-ZA" noProof="1"/>
              <a:t>Nâng cao khả năng ko bị phát hiện bởi các phần mềm duyệt virut</a:t>
            </a:r>
          </a:p>
          <a:p>
            <a:r>
              <a:rPr lang="en-ZA" noProof="1"/>
              <a:t>Nâng cao khả năng nhận dạng kí </a:t>
            </a:r>
            <a:r>
              <a:rPr lang="en-ZA" noProof="1" smtClean="0"/>
              <a:t>tự</a:t>
            </a:r>
            <a:endParaRPr lang="en-ZA" noProof="1"/>
          </a:p>
          <a:p>
            <a:r>
              <a:rPr lang="en-ZA" noProof="1"/>
              <a:t>Tối ưu hóa hệ </a:t>
            </a:r>
            <a:r>
              <a:rPr lang="en-ZA" noProof="1" smtClean="0"/>
              <a:t>thống</a:t>
            </a:r>
            <a:endParaRPr lang="en-ZA" noProof="1"/>
          </a:p>
          <a:p>
            <a:r>
              <a:rPr lang="en-ZA" noProof="1"/>
              <a:t>Ngoài ra có thể tạo website hoặc blog và tạo </a:t>
            </a:r>
            <a:r>
              <a:rPr lang="en-ZA" noProof="1" smtClean="0"/>
              <a:t>key </a:t>
            </a:r>
            <a:r>
              <a:rPr lang="en-ZA" noProof="1"/>
              <a:t>quyền (license product) để buôn bán phần mềm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Keylogger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Thank for watching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Happy coding!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Placeholder 4" descr="A picture containing sky, outdoor, grass, sunset&#10;&#10;Description automatically generated">
            <a:extLst>
              <a:ext uri="{FF2B5EF4-FFF2-40B4-BE49-F238E27FC236}">
                <a16:creationId xmlns:a16="http://schemas.microsoft.com/office/drawing/2014/main" id="{0B658CE2-3778-D7A0-CD13-0E23D3E5B59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6347" r="6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86881" y="5020054"/>
            <a:ext cx="2103438" cy="274320"/>
          </a:xfrm>
        </p:spPr>
        <p:txBody>
          <a:bodyPr/>
          <a:lstStyle/>
          <a:p>
            <a:r>
              <a:rPr lang="en-US" dirty="0"/>
              <a:t>Nguyễn Công Cường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86881" y="5294374"/>
            <a:ext cx="2103438" cy="274320"/>
          </a:xfrm>
        </p:spPr>
        <p:txBody>
          <a:bodyPr/>
          <a:lstStyle/>
          <a:p>
            <a:r>
              <a:rPr lang="en-US" dirty="0"/>
              <a:t>20T1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9080" y="4975225"/>
            <a:ext cx="2103438" cy="274320"/>
          </a:xfrm>
        </p:spPr>
        <p:txBody>
          <a:bodyPr/>
          <a:lstStyle/>
          <a:p>
            <a:r>
              <a:rPr lang="en-US" dirty="0"/>
              <a:t>Nguyễn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9080" y="5294374"/>
            <a:ext cx="2103438" cy="274320"/>
          </a:xfrm>
        </p:spPr>
        <p:txBody>
          <a:bodyPr/>
          <a:lstStyle/>
          <a:p>
            <a:r>
              <a:rPr lang="en-US" dirty="0"/>
              <a:t>20T1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49324" y="6219190"/>
            <a:ext cx="2103438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549324" y="6518629"/>
            <a:ext cx="2103438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589940" y="6231750"/>
            <a:ext cx="2103438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652762" y="6516902"/>
            <a:ext cx="2103438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5" name="Picture Placeholder 24" descr="Icon&#10;&#10;Description automatically generated">
            <a:extLst>
              <a:ext uri="{FF2B5EF4-FFF2-40B4-BE49-F238E27FC236}">
                <a16:creationId xmlns:a16="http://schemas.microsoft.com/office/drawing/2014/main" id="{99A43DF5-AF32-3448-6EBA-3A72D4A7687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132" r="15132"/>
          <a:stretch>
            <a:fillRect/>
          </a:stretch>
        </p:blipFill>
        <p:spPr>
          <a:xfrm>
            <a:off x="7878763" y="1697038"/>
            <a:ext cx="2103437" cy="3016250"/>
          </a:xfrm>
        </p:spPr>
      </p:pic>
      <p:pic>
        <p:nvPicPr>
          <p:cNvPr id="16" name="Picture Placeholder 15" descr="Icon&#10;&#10;Description automatically generated">
            <a:extLst>
              <a:ext uri="{FF2B5EF4-FFF2-40B4-BE49-F238E27FC236}">
                <a16:creationId xmlns:a16="http://schemas.microsoft.com/office/drawing/2014/main" id="{76041F40-7FF1-809A-305E-5A5A48278D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132" r="15132"/>
          <a:stretch>
            <a:fillRect/>
          </a:stretch>
        </p:blipFill>
        <p:spPr>
          <a:xfrm>
            <a:off x="2799564" y="1653042"/>
            <a:ext cx="2103437" cy="3016250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5" name="Graphic 24" descr="Badge 1 with solid fill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dge with solid fill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Badge 3 with solid fill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Autofit/>
          </a:bodyPr>
          <a:lstStyle/>
          <a:p>
            <a:r>
              <a:rPr lang="en-ZA" sz="3200" dirty="0" err="1"/>
              <a:t>Không</a:t>
            </a:r>
            <a:r>
              <a:rPr lang="en-ZA" sz="3200" dirty="0"/>
              <a:t> </a:t>
            </a:r>
            <a:r>
              <a:rPr lang="en-ZA" sz="3200" dirty="0" err="1"/>
              <a:t>bị</a:t>
            </a:r>
            <a:r>
              <a:rPr lang="en-ZA" sz="3200" dirty="0"/>
              <a:t> Microsoft Defender Antivirus </a:t>
            </a:r>
            <a:r>
              <a:rPr lang="en-ZA" sz="3200" dirty="0" err="1"/>
              <a:t>của</a:t>
            </a:r>
            <a:r>
              <a:rPr lang="en-ZA" sz="3200" dirty="0"/>
              <a:t> Windows 10 </a:t>
            </a:r>
            <a:r>
              <a:rPr lang="en-ZA" sz="3200" dirty="0" err="1"/>
              <a:t>phát</a:t>
            </a:r>
            <a:r>
              <a:rPr lang="en-ZA" sz="3200" dirty="0"/>
              <a:t> </a:t>
            </a:r>
            <a:r>
              <a:rPr lang="en-ZA" sz="3200" dirty="0" err="1"/>
              <a:t>hiện</a:t>
            </a:r>
            <a:r>
              <a:rPr lang="en-ZA" sz="3200" dirty="0"/>
              <a:t> </a:t>
            </a:r>
            <a:r>
              <a:rPr lang="en-ZA" sz="3200" dirty="0" err="1"/>
              <a:t>là</a:t>
            </a:r>
            <a:r>
              <a:rPr lang="en-ZA" sz="3200" dirty="0"/>
              <a:t> virus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7716" y="3429000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C0539E1-C47D-D191-BB00-7A0D73AC7C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-19682" b="-19682"/>
          <a:stretch/>
        </p:blipFill>
        <p:spPr/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D35422B-70F5-E73D-14A8-7E827A339D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3980" r="398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3037A44-5916-DAD6-A477-1F7C4495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1828800"/>
            <a:ext cx="4360711" cy="84124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calculator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lừa</a:t>
            </a:r>
            <a:r>
              <a:rPr lang="en-US" dirty="0"/>
              <a:t> </a:t>
            </a:r>
            <a:r>
              <a:rPr lang="en-US" dirty="0" err="1"/>
              <a:t>nạn</a:t>
            </a:r>
            <a:r>
              <a:rPr lang="en-US" dirty="0"/>
              <a:t> </a:t>
            </a:r>
            <a:r>
              <a:rPr lang="en-US" dirty="0" err="1"/>
              <a:t>nhân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4E4AD-768F-56C0-8117-57F601B8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3182538"/>
            <a:ext cx="4087368" cy="2203704"/>
          </a:xfrm>
        </p:spPr>
        <p:txBody>
          <a:bodyPr>
            <a:normAutofit/>
          </a:bodyPr>
          <a:lstStyle/>
          <a:p>
            <a:r>
              <a:rPr lang="en-US" sz="1800" dirty="0" err="1"/>
              <a:t>Mặc</a:t>
            </a:r>
            <a:r>
              <a:rPr lang="en-US" sz="1800" dirty="0"/>
              <a:t> </a:t>
            </a:r>
            <a:r>
              <a:rPr lang="en-US" sz="1800" dirty="0" err="1"/>
              <a:t>định</a:t>
            </a:r>
            <a:r>
              <a:rPr lang="en-US" sz="1800" dirty="0"/>
              <a:t> </a:t>
            </a:r>
            <a:r>
              <a:rPr lang="en-US" sz="1800" dirty="0" err="1"/>
              <a:t>khi</a:t>
            </a:r>
            <a:r>
              <a:rPr lang="en-US" sz="1800" dirty="0"/>
              <a:t> </a:t>
            </a:r>
            <a:r>
              <a:rPr lang="en-US" sz="1800" dirty="0" err="1"/>
              <a:t>khởi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</a:t>
            </a:r>
            <a:r>
              <a:rPr lang="en-US" sz="1800" dirty="0" err="1"/>
              <a:t>phần</a:t>
            </a:r>
            <a:r>
              <a:rPr lang="en-US" sz="1800" dirty="0"/>
              <a:t> </a:t>
            </a:r>
            <a:r>
              <a:rPr lang="en-US" sz="1800" dirty="0" err="1"/>
              <a:t>mềm</a:t>
            </a:r>
            <a:r>
              <a:rPr lang="en-US" sz="1800" dirty="0"/>
              <a:t> </a:t>
            </a:r>
            <a:r>
              <a:rPr lang="en-US" sz="1800" dirty="0" err="1"/>
              <a:t>Kalculator</a:t>
            </a:r>
            <a:r>
              <a:rPr lang="en-US" sz="1800" dirty="0"/>
              <a:t>, </a:t>
            </a:r>
          </a:p>
          <a:p>
            <a:r>
              <a:rPr lang="en-US" sz="1800" dirty="0"/>
              <a:t>keylogger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tự</a:t>
            </a:r>
            <a:r>
              <a:rPr lang="en-US" sz="1800" dirty="0"/>
              <a:t> </a:t>
            </a:r>
            <a:r>
              <a:rPr lang="en-US" sz="1800" dirty="0" err="1"/>
              <a:t>động</a:t>
            </a:r>
            <a:r>
              <a:rPr lang="en-US" sz="1800" dirty="0"/>
              <a:t> bug </a:t>
            </a:r>
            <a:r>
              <a:rPr lang="en-US" sz="1800" dirty="0" err="1"/>
              <a:t>ra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ngầm</a:t>
            </a:r>
            <a:endParaRPr lang="en-US" sz="1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9D8B5-71A0-9E75-4112-DE1190568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FAE45-54DC-FFB9-000A-949022FF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6B614-9F62-6322-D75A-B21DDC4A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91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CC238F5-5377-C4DB-2FA4-90BA56AC860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-1352" t="835" r="1352" b="12675"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889E569-5049-A413-2111-1E287F40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Có</a:t>
            </a:r>
            <a:r>
              <a:rPr lang="en-US" dirty="0"/>
              <a:t> dung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1MB, </a:t>
            </a:r>
            <a:r>
              <a:rPr lang="en-US" dirty="0" err="1"/>
              <a:t>và</a:t>
            </a:r>
            <a:r>
              <a:rPr lang="en-US" dirty="0"/>
              <a:t> 15MB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taskmanager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59E450-E686-AE27-17ED-3CF26C129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4041243"/>
            <a:ext cx="5184648" cy="1091180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43CC0E-6E33-7260-8BBB-2273D201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EE013-9FA5-88E4-D82E-951A0C394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2702D-9A85-416C-88B7-FFFE5C8C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605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 err="1"/>
              <a:t>Phần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5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86" y="1256013"/>
            <a:ext cx="4422710" cy="841248"/>
          </a:xfrm>
        </p:spPr>
        <p:txBody>
          <a:bodyPr>
            <a:noAutofit/>
          </a:bodyPr>
          <a:lstStyle/>
          <a:p>
            <a:r>
              <a:rPr lang="en-ZA" sz="3200" dirty="0" err="1"/>
              <a:t>Chức</a:t>
            </a:r>
            <a:r>
              <a:rPr lang="en-ZA" sz="3200" dirty="0"/>
              <a:t> </a:t>
            </a:r>
            <a:r>
              <a:rPr lang="en-ZA" sz="3200" dirty="0" err="1"/>
              <a:t>năng</a:t>
            </a:r>
            <a:r>
              <a:rPr lang="en-ZA" sz="3200" dirty="0"/>
              <a:t> </a:t>
            </a:r>
            <a:r>
              <a:rPr lang="en-ZA" sz="3200" dirty="0" err="1"/>
              <a:t>đăng</a:t>
            </a:r>
            <a:r>
              <a:rPr lang="en-ZA" sz="3200" dirty="0"/>
              <a:t> </a:t>
            </a:r>
            <a:r>
              <a:rPr lang="en-ZA" sz="3200" dirty="0" err="1"/>
              <a:t>nhập</a:t>
            </a:r>
            <a:r>
              <a:rPr lang="en-ZA" sz="3200" dirty="0"/>
              <a:t> </a:t>
            </a:r>
            <a:r>
              <a:rPr lang="en-ZA" sz="3200" dirty="0" err="1"/>
              <a:t>vào</a:t>
            </a:r>
            <a:r>
              <a:rPr lang="en-ZA" sz="3200" dirty="0"/>
              <a:t> </a:t>
            </a:r>
            <a:r>
              <a:rPr lang="en-ZA" sz="3200" dirty="0" err="1"/>
              <a:t>chế</a:t>
            </a:r>
            <a:r>
              <a:rPr lang="en-ZA" sz="3200" dirty="0"/>
              <a:t> </a:t>
            </a:r>
            <a:r>
              <a:rPr lang="en-ZA" sz="3200" dirty="0" err="1"/>
              <a:t>độ</a:t>
            </a:r>
            <a:r>
              <a:rPr lang="en-ZA" sz="3200" dirty="0"/>
              <a:t> Admin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6286" y="2372851"/>
            <a:ext cx="4786667" cy="288969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600" dirty="0"/>
              <a:t>DoubleClick </a:t>
            </a:r>
            <a:r>
              <a:rPr lang="en-US" sz="2600" dirty="0" err="1"/>
              <a:t>vào</a:t>
            </a:r>
            <a:r>
              <a:rPr lang="en-US" sz="2600" dirty="0"/>
              <a:t> </a:t>
            </a:r>
            <a:r>
              <a:rPr lang="en-US" sz="2600" dirty="0" err="1"/>
              <a:t>phần</a:t>
            </a:r>
            <a:r>
              <a:rPr lang="en-US" sz="2600" dirty="0"/>
              <a:t> </a:t>
            </a:r>
            <a:r>
              <a:rPr lang="en-US" sz="2600" dirty="0" err="1"/>
              <a:t>mềm</a:t>
            </a:r>
            <a:r>
              <a:rPr lang="en-US" sz="2600" dirty="0"/>
              <a:t> </a:t>
            </a:r>
            <a:r>
              <a:rPr lang="en-US" sz="2600" dirty="0" err="1"/>
              <a:t>Kalculator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mở</a:t>
            </a:r>
            <a:r>
              <a:rPr lang="en-US" sz="2600" dirty="0"/>
              <a:t> </a:t>
            </a:r>
            <a:r>
              <a:rPr lang="en-US" sz="2600" dirty="0" err="1"/>
              <a:t>giao</a:t>
            </a:r>
            <a:r>
              <a:rPr lang="en-US" sz="2600" dirty="0"/>
              <a:t> </a:t>
            </a:r>
            <a:r>
              <a:rPr lang="en-US" sz="2600" dirty="0" err="1"/>
              <a:t>diện</a:t>
            </a:r>
            <a:r>
              <a:rPr lang="en-US" sz="2600" dirty="0"/>
              <a:t> </a:t>
            </a:r>
            <a:r>
              <a:rPr lang="en-US" sz="2600" dirty="0" err="1"/>
              <a:t>máy</a:t>
            </a:r>
            <a:r>
              <a:rPr lang="en-US" sz="2600" dirty="0"/>
              <a:t> </a:t>
            </a:r>
            <a:r>
              <a:rPr lang="en-US" sz="2600" dirty="0" err="1"/>
              <a:t>tính</a:t>
            </a:r>
            <a:r>
              <a:rPr lang="en-US" sz="2600" dirty="0"/>
              <a:t>. </a:t>
            </a:r>
          </a:p>
          <a:p>
            <a:r>
              <a:rPr lang="en-US" sz="2600" dirty="0"/>
              <a:t>Sau </a:t>
            </a:r>
            <a:r>
              <a:rPr lang="en-US" sz="2600" dirty="0" err="1"/>
              <a:t>đó</a:t>
            </a:r>
            <a:r>
              <a:rPr lang="en-US" sz="2600" dirty="0"/>
              <a:t> </a:t>
            </a:r>
            <a:r>
              <a:rPr lang="en-US" sz="2600" dirty="0" err="1"/>
              <a:t>gõ</a:t>
            </a:r>
            <a:r>
              <a:rPr lang="en-US" sz="2600" dirty="0"/>
              <a:t> ‘open’ </a:t>
            </a:r>
            <a:r>
              <a:rPr lang="en-US" sz="2600" dirty="0" err="1"/>
              <a:t>vào</a:t>
            </a:r>
            <a:r>
              <a:rPr lang="en-US" sz="2600" dirty="0"/>
              <a:t> textbox </a:t>
            </a:r>
            <a:r>
              <a:rPr lang="en-US" sz="2600" dirty="0" err="1"/>
              <a:t>của</a:t>
            </a:r>
            <a:r>
              <a:rPr lang="en-US" sz="2600" dirty="0"/>
              <a:t> </a:t>
            </a:r>
            <a:r>
              <a:rPr lang="en-US" sz="2600" dirty="0" err="1"/>
              <a:t>chương</a:t>
            </a:r>
            <a:r>
              <a:rPr lang="en-US" sz="2600" dirty="0"/>
              <a:t> </a:t>
            </a:r>
            <a:r>
              <a:rPr lang="en-US" sz="2600" dirty="0" err="1"/>
              <a:t>trình</a:t>
            </a:r>
            <a:r>
              <a:rPr lang="en-US" sz="2600" dirty="0"/>
              <a:t>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nhấn</a:t>
            </a:r>
            <a:r>
              <a:rPr lang="en-US" sz="2600" dirty="0"/>
              <a:t> button ‘=‘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mở</a:t>
            </a:r>
            <a:r>
              <a:rPr lang="en-US" sz="2600" dirty="0"/>
              <a:t> </a:t>
            </a:r>
            <a:r>
              <a:rPr lang="en-US" sz="2600" dirty="0" err="1"/>
              <a:t>chế</a:t>
            </a:r>
            <a:r>
              <a:rPr lang="en-US" sz="2600" dirty="0"/>
              <a:t> </a:t>
            </a:r>
            <a:r>
              <a:rPr lang="en-US" sz="2600" dirty="0" err="1"/>
              <a:t>độ</a:t>
            </a:r>
            <a:r>
              <a:rPr lang="en-US" sz="2600" dirty="0"/>
              <a:t> Admin. </a:t>
            </a:r>
          </a:p>
          <a:p>
            <a:r>
              <a:rPr lang="en-US" sz="2600" dirty="0" err="1"/>
              <a:t>Hoặc</a:t>
            </a:r>
            <a:r>
              <a:rPr lang="en-US" sz="2600" dirty="0"/>
              <a:t> </a:t>
            </a:r>
            <a:r>
              <a:rPr lang="en-US" sz="2600" dirty="0" err="1"/>
              <a:t>gõ</a:t>
            </a:r>
            <a:r>
              <a:rPr lang="en-US" sz="2600" dirty="0"/>
              <a:t> ‘exit’ </a:t>
            </a:r>
            <a:r>
              <a:rPr lang="en-US" sz="2600" dirty="0" err="1"/>
              <a:t>và</a:t>
            </a:r>
            <a:r>
              <a:rPr lang="en-US" sz="2600" dirty="0"/>
              <a:t> </a:t>
            </a:r>
            <a:r>
              <a:rPr lang="en-US" sz="2600" dirty="0" err="1"/>
              <a:t>làm</a:t>
            </a:r>
            <a:r>
              <a:rPr lang="en-US" sz="2600" dirty="0"/>
              <a:t> </a:t>
            </a:r>
            <a:r>
              <a:rPr lang="en-US" sz="2600" dirty="0" err="1"/>
              <a:t>tương</a:t>
            </a:r>
            <a:r>
              <a:rPr lang="en-US" sz="2600" dirty="0"/>
              <a:t> </a:t>
            </a:r>
            <a:r>
              <a:rPr lang="en-US" sz="2600" dirty="0" err="1"/>
              <a:t>tự</a:t>
            </a:r>
            <a:r>
              <a:rPr lang="en-US" sz="2600" dirty="0"/>
              <a:t> </a:t>
            </a:r>
            <a:r>
              <a:rPr lang="en-US" sz="2600" dirty="0" err="1"/>
              <a:t>để</a:t>
            </a:r>
            <a:r>
              <a:rPr lang="en-US" sz="2600" dirty="0"/>
              <a:t> </a:t>
            </a:r>
            <a:r>
              <a:rPr lang="en-US" sz="2600" dirty="0" err="1"/>
              <a:t>thoát</a:t>
            </a:r>
            <a:r>
              <a:rPr lang="en-US" sz="2600" dirty="0"/>
              <a:t> keylogger, </a:t>
            </a:r>
            <a:r>
              <a:rPr lang="en-US" sz="2600" dirty="0" err="1"/>
              <a:t>nhưng</a:t>
            </a:r>
            <a:r>
              <a:rPr lang="en-US" sz="2600" dirty="0"/>
              <a:t> </a:t>
            </a:r>
            <a:r>
              <a:rPr lang="en-US" sz="2600" dirty="0" err="1"/>
              <a:t>nếu</a:t>
            </a:r>
            <a:r>
              <a:rPr lang="en-US" sz="2600" dirty="0"/>
              <a:t> </a:t>
            </a:r>
            <a:r>
              <a:rPr lang="en-US" sz="2600" dirty="0" err="1"/>
              <a:t>bấm</a:t>
            </a:r>
            <a:r>
              <a:rPr lang="en-US" sz="2600" dirty="0"/>
              <a:t> button ‘exit’ </a:t>
            </a:r>
            <a:r>
              <a:rPr lang="en-US" sz="2600" dirty="0" err="1"/>
              <a:t>thì</a:t>
            </a:r>
            <a:r>
              <a:rPr lang="en-US" sz="2600" dirty="0"/>
              <a:t> keylogger </a:t>
            </a:r>
            <a:r>
              <a:rPr lang="en-US" sz="2600" dirty="0" err="1"/>
              <a:t>sẽ</a:t>
            </a:r>
            <a:r>
              <a:rPr lang="en-US" sz="2600" dirty="0"/>
              <a:t>  </a:t>
            </a:r>
            <a:r>
              <a:rPr lang="en-US" sz="2600" dirty="0" err="1"/>
              <a:t>chạy</a:t>
            </a:r>
            <a:r>
              <a:rPr lang="en-US" sz="2600" dirty="0"/>
              <a:t> </a:t>
            </a:r>
            <a:r>
              <a:rPr lang="en-US" sz="2600" dirty="0" err="1"/>
              <a:t>ngầm</a:t>
            </a:r>
            <a:endParaRPr lang="en-US" sz="2600" dirty="0"/>
          </a:p>
          <a:p>
            <a:r>
              <a:rPr lang="en-US" dirty="0"/>
              <a:t> </a:t>
            </a:r>
          </a:p>
          <a:p>
            <a:endParaRPr lang="en-US" sz="1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D0FCDAB-EB0B-17E1-7C99-AC3FA762F4E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874" r="874"/>
          <a:stretch/>
        </p:blipFill>
        <p:spPr/>
      </p:pic>
    </p:spTree>
    <p:extLst>
      <p:ext uri="{BB962C8B-B14F-4D97-AF65-F5344CB8AC3E}">
        <p14:creationId xmlns:p14="http://schemas.microsoft.com/office/powerpoint/2010/main" val="402896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{F27CD1B2-40FA-49EB-87D7-51DCD9EF0C2E}tf10081922_win32</Template>
  <TotalTime>185</TotalTime>
  <Words>622</Words>
  <Application>Microsoft Office PowerPoint</Application>
  <PresentationFormat>Widescreen</PresentationFormat>
  <Paragraphs>107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Quire Sans Pro Light</vt:lpstr>
      <vt:lpstr>Times New Roman</vt:lpstr>
      <vt:lpstr>Tisa Offc Serif Pro</vt:lpstr>
      <vt:lpstr>Office Theme</vt:lpstr>
      <vt:lpstr>     BÁO CÁO ĐỒ ÁN HỆ ĐIỀU HÀNH VÀ MẠNG MÁY TÍNH   PHẦN I: HỆ ĐIỀU HÀNH  ĐỀ TÀI : Kỹ thuật lập trình Hook.  Xây dựng ứng dụng bắt phím Keylogger.   </vt:lpstr>
      <vt:lpstr>Sinh viên thực hiện</vt:lpstr>
      <vt:lpstr>Nội dung của slide</vt:lpstr>
      <vt:lpstr>Phần 1</vt:lpstr>
      <vt:lpstr>Không bị Microsoft Defender Antivirus của Windows 10 phát hiện là virus</vt:lpstr>
      <vt:lpstr>Cải trang thành ứng dụng calculator để đánh lừa nạn nhân</vt:lpstr>
      <vt:lpstr>Có dung lượng nhỏ chưa tới 1MB, và 15MB trên taskmanager</vt:lpstr>
      <vt:lpstr>Phần 2</vt:lpstr>
      <vt:lpstr>Chức năng đăng nhập vào chế độ Admin </vt:lpstr>
      <vt:lpstr>Ở chế độ Admin Khi login vào sẽ hiện thị các chức năng cơ bản của chương trình</vt:lpstr>
      <vt:lpstr>Chức năng ẩn ứng dụng </vt:lpstr>
      <vt:lpstr>Chức năng chọn nơi lưu file log</vt:lpstr>
      <vt:lpstr>Chức năng chọn số kí tự tối đa trong 1 file log</vt:lpstr>
      <vt:lpstr>Chức năng khởi động cùng windows</vt:lpstr>
      <vt:lpstr>Chức năng gửi mail file log</vt:lpstr>
      <vt:lpstr>Phần 3</vt:lpstr>
      <vt:lpstr>Hạn chế và hướng phát triển</vt:lpstr>
      <vt:lpstr>Thank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BÁO CÁO ĐỒ ÁN HỆ ĐIỀU HÀNH VÀ MẠNG MÁY TÍNH   PHẦN I: HỆ ĐIỀU HÀNH  ĐỀ TÀI : Kỹ thuật lập trình Hook.  Xây dựng ứng dụng bắt phím Keylogger.   </dc:title>
  <dc:creator>Cuong Nguyen Cong</dc:creator>
  <cp:lastModifiedBy>PC</cp:lastModifiedBy>
  <cp:revision>3</cp:revision>
  <dcterms:created xsi:type="dcterms:W3CDTF">2022-12-23T16:59:52Z</dcterms:created>
  <dcterms:modified xsi:type="dcterms:W3CDTF">2022-12-26T00:09:46Z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